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2"/>
  </p:handoutMasterIdLst>
  <p:sldIdLst>
    <p:sldId id="256" r:id="rId2"/>
    <p:sldId id="262" r:id="rId3"/>
    <p:sldId id="258" r:id="rId4"/>
    <p:sldId id="257" r:id="rId5"/>
    <p:sldId id="261" r:id="rId6"/>
    <p:sldId id="259" r:id="rId7"/>
    <p:sldId id="260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D4D"/>
    <a:srgbClr val="385592"/>
    <a:srgbClr val="003374"/>
    <a:srgbClr val="173A8D"/>
    <a:srgbClr val="D6DEEA"/>
    <a:srgbClr val="FFFFFF"/>
    <a:srgbClr val="9F9289"/>
    <a:srgbClr val="E2DEDB"/>
    <a:srgbClr val="F1F1F1"/>
    <a:srgbClr val="3A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10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7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7958"/>
            <a:ext cx="7886700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70980" y="2070050"/>
            <a:ext cx="495436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n w="0"/>
                <a:solidFill>
                  <a:srgbClr val="3855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«Зачем нужна рамка?»</a:t>
            </a:r>
            <a:endParaRPr lang="en-US" sz="4800" b="1" dirty="0">
              <a:ln w="0"/>
              <a:solidFill>
                <a:srgbClr val="3855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8185" y="4841631"/>
            <a:ext cx="420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Подготовили: Титова Наталья Ивановна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Воспитатель старшей группы компенсирующей направленности для детей с ТНР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ша\Desktop\Новая папка (2)\0014-014-Molodt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3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ша\Desktop\Новая папка (2)\1291902901_plaistilinovaja.vorona.0-01-0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8" y="1057470"/>
            <a:ext cx="7184571" cy="53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774517"/>
              </p:ext>
            </p:extLst>
          </p:nvPr>
        </p:nvGraphicFramePr>
        <p:xfrm>
          <a:off x="3147044" y="2363541"/>
          <a:ext cx="23749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Объект упаковщика для оболочки" showAsIcon="1" r:id="rId4" imgW="2375280" imgH="491040" progId="Package">
                  <p:embed/>
                </p:oleObj>
              </mc:Choice>
              <mc:Fallback>
                <p:oleObj name="Объект упаковщика для оболочки" showAsIcon="1" r:id="rId4" imgW="237528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7044" y="2363541"/>
                        <a:ext cx="237490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5662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9755" y="6204239"/>
            <a:ext cx="6448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Рама – это одежда для картин, фотографий…</a:t>
            </a:r>
            <a:endParaRPr lang="ru-RU" sz="2400" dirty="0"/>
          </a:p>
        </p:txBody>
      </p:sp>
      <p:pic>
        <p:nvPicPr>
          <p:cNvPr id="5123" name="Picture 3" descr="C:\Users\Наташа\Desktop\Новая папка (2)\famous-painting-dresses-fine-art-clothing-purple-fishbow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77" y="878721"/>
            <a:ext cx="6558679" cy="516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11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923" y="4829908"/>
            <a:ext cx="8217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 Жесткое обрамление рамы защищает края произведения от заломов, загибов и свертывания</a:t>
            </a:r>
            <a:r>
              <a:rPr lang="ru-RU" sz="2000" dirty="0" smtClean="0"/>
              <a:t>. При помощи стекла защищает от </a:t>
            </a:r>
            <a:r>
              <a:rPr lang="ru-RU" sz="2000" dirty="0"/>
              <a:t>всевозможных вредных воздействий – температуры, влажности, солнечных лучей, пыли, механических повреждений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4247" y="774004"/>
            <a:ext cx="20788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ЗАЩИТА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Users\Наташа\Desktop\Новая папка (2)\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36" y="1796613"/>
            <a:ext cx="7502228" cy="293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3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910" y="5574095"/>
            <a:ext cx="7886700" cy="10422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/>
              <a:t>В большинстве же случаев для завершенного вида картине необходимо подходящее обрамление</a:t>
            </a:r>
            <a:r>
              <a:rPr lang="ru-RU" sz="2400" dirty="0" smtClean="0"/>
              <a:t>. </a:t>
            </a:r>
            <a:r>
              <a:rPr lang="ru-RU" sz="2400" dirty="0"/>
              <a:t>Рама не должна отвлекать внимание публики на себя. 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0359" y="870884"/>
            <a:ext cx="40597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ЗАВЕРШЕННОСТЬ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074" name="Picture 2" descr="C:\Users\Наташа\Desktop\Новая папка (2)\DSC_2579-1024x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07" y="1578769"/>
            <a:ext cx="5551845" cy="39422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3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2302" y="5635705"/>
            <a:ext cx="7886700" cy="101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Грамотно подобранная оправа позволяет ей гармонично вписаться в интерьер. 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7953" y="929981"/>
            <a:ext cx="20767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ДИЗАЙН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99" name="Picture 3" descr="C:\Users\Наташа\Desktop\Новая папка (2)\kak-povesit-kartinu-900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65" y="1637867"/>
            <a:ext cx="5823138" cy="37268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94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937" y="3202481"/>
            <a:ext cx="3626827" cy="875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Ключевым моментом должно быть создание гармонии между рамой и </a:t>
            </a:r>
            <a:r>
              <a:rPr lang="ru-RU" sz="2400" dirty="0" smtClean="0"/>
              <a:t>произведением</a:t>
            </a:r>
            <a:r>
              <a:rPr lang="ru-RU" sz="2400" dirty="0"/>
              <a:t>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6814" y="929677"/>
            <a:ext cx="35909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ЭСТЕТИЧНОСТЬ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 descr="C:\Users\Наташа\Desktop\Новая папка (2)\L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30" y="828700"/>
            <a:ext cx="4067662" cy="542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2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Найди лишнее</a:t>
            </a:r>
            <a:endParaRPr lang="ru-RU" b="1" dirty="0"/>
          </a:p>
        </p:txBody>
      </p:sp>
      <p:pic>
        <p:nvPicPr>
          <p:cNvPr id="7170" name="Picture 2" descr="C:\Users\Наташа\Desktop\Новая папка (2)\5781ff813a1f1155d3ce10d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05" y="1068780"/>
            <a:ext cx="3240080" cy="27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Наташа\Desktop\Новая папка (2)\5781ff813a1f1155d3ce10d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58" y="4072126"/>
            <a:ext cx="3240080" cy="27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Наташа\Desktop\Новая папка (2)\5781ff813a1f1155d3ce10d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05" y="4078619"/>
            <a:ext cx="3240080" cy="27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Наташа\Desktop\Новая папка (2)\5781ff813a1f1155d3ce10d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58" y="1068779"/>
            <a:ext cx="3240080" cy="27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7920843" y="4275529"/>
            <a:ext cx="213756" cy="2253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920843" y="6413090"/>
            <a:ext cx="213756" cy="2253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373584" y="6349617"/>
            <a:ext cx="213756" cy="2253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373584" y="4221954"/>
            <a:ext cx="213756" cy="2253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C:\Users\Наташа\Desktop\Новая папка (2)\_lesu..._yapfiles.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39" y="1496290"/>
            <a:ext cx="2286412" cy="18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Наташа\Desktop\Новая папка (2)\_lesu..._yapfiles.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31" y="4500884"/>
            <a:ext cx="2286412" cy="18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Наташа\Desktop\Новая папка (2)\_lesu..._yapfiles.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839" y="4538769"/>
            <a:ext cx="2286412" cy="18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Наташа\Desktop\Новая папка (2)\_lesu..._yapfiles.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40" y="1520319"/>
            <a:ext cx="2286412" cy="18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84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653" y="152187"/>
            <a:ext cx="7886700" cy="1047221"/>
          </a:xfrm>
        </p:spPr>
        <p:txBody>
          <a:bodyPr/>
          <a:lstStyle/>
          <a:p>
            <a:pPr algn="ctr"/>
            <a:r>
              <a:rPr lang="ru-RU" b="1" dirty="0" smtClean="0"/>
              <a:t>Найди 5 отличий</a:t>
            </a:r>
            <a:endParaRPr lang="ru-RU" b="1" dirty="0"/>
          </a:p>
        </p:txBody>
      </p:sp>
      <p:pic>
        <p:nvPicPr>
          <p:cNvPr id="8194" name="Picture 2" descr="C:\Users\Наташа\Desktop\Новая папка (2)\06ffb5a5bece38df3d10e3acb0e458ea--childhood-mem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5" y="1392381"/>
            <a:ext cx="3533651" cy="47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Наташа\Desktop\Новая папка (2)\06ffb5a5bece38df3d10e3acb0e458ea--childhood-mem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54" y="1392381"/>
            <a:ext cx="3533651" cy="47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 flipV="1">
            <a:off x="5272644" y="3469197"/>
            <a:ext cx="273133" cy="1867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лыбающееся лицо 5"/>
          <p:cNvSpPr/>
          <p:nvPr/>
        </p:nvSpPr>
        <p:spPr>
          <a:xfrm>
            <a:off x="6318901" y="5510151"/>
            <a:ext cx="569399" cy="391886"/>
          </a:xfrm>
          <a:prstGeom prst="smileyFace">
            <a:avLst/>
          </a:prstGeom>
          <a:solidFill>
            <a:srgbClr val="D6ED4D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/>
          <p:cNvSpPr/>
          <p:nvPr/>
        </p:nvSpPr>
        <p:spPr>
          <a:xfrm>
            <a:off x="5492337" y="1525980"/>
            <a:ext cx="302821" cy="439387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7689272" y="5023262"/>
            <a:ext cx="130629" cy="106878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5168735" y="5011387"/>
            <a:ext cx="136566" cy="130628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5317177" y="5118265"/>
            <a:ext cx="136566" cy="130628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5237018" y="5260768"/>
            <a:ext cx="136566" cy="130628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5729844" y="5706094"/>
            <a:ext cx="136566" cy="130628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9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79</Words>
  <Application>Microsoft Office PowerPoint</Application>
  <PresentationFormat>Экран (4:3)</PresentationFormat>
  <Paragraphs>14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Office Theme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лишнее</vt:lpstr>
      <vt:lpstr>Найди 5 отличий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Наташа</cp:lastModifiedBy>
  <cp:revision>54</cp:revision>
  <dcterms:created xsi:type="dcterms:W3CDTF">2016-11-18T14:12:19Z</dcterms:created>
  <dcterms:modified xsi:type="dcterms:W3CDTF">2019-04-13T15:48:18Z</dcterms:modified>
</cp:coreProperties>
</file>