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8" r:id="rId3"/>
    <p:sldId id="264" r:id="rId4"/>
    <p:sldId id="257" r:id="rId5"/>
    <p:sldId id="260" r:id="rId6"/>
    <p:sldId id="261" r:id="rId7"/>
    <p:sldId id="259" r:id="rId8"/>
    <p:sldId id="262" r:id="rId9"/>
    <p:sldId id="263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82" autoAdjust="0"/>
    <p:restoredTop sz="94660"/>
  </p:normalViewPr>
  <p:slideViewPr>
    <p:cSldViewPr>
      <p:cViewPr varScale="1">
        <p:scale>
          <a:sx n="69" d="100"/>
          <a:sy n="69" d="100"/>
        </p:scale>
        <p:origin x="-130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ybytoy.com/construc/As_to_combine_the_parts_LEGO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maam.ru/detskijsad/ispolzovanie-detalei-konstruktora-s-razlichnym-vidom-soedinenija-dlja-obogaschenija-navykov-tehnicheskogo-konstruirovanija.html" TargetMode="External"/><Relationship Id="rId4" Type="http://schemas.openxmlformats.org/officeDocument/2006/relationships/hyperlink" Target="https://www.liveinternet.ru/users/3897189/post181901326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55776" y="1052736"/>
            <a:ext cx="6420548" cy="1788048"/>
          </a:xfrm>
        </p:spPr>
        <p:txBody>
          <a:bodyPr>
            <a:noAutofit/>
          </a:bodyPr>
          <a:lstStyle/>
          <a:p>
            <a:r>
              <a:rPr lang="ru-RU" sz="9600" b="1" dirty="0" err="1" smtClean="0"/>
              <a:t>Легопарк</a:t>
            </a:r>
            <a:endParaRPr lang="ru-RU" sz="9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4008" y="4077072"/>
            <a:ext cx="4248472" cy="1129680"/>
          </a:xfrm>
        </p:spPr>
        <p:txBody>
          <a:bodyPr>
            <a:normAutofit/>
          </a:bodyPr>
          <a:lstStyle/>
          <a:p>
            <a:r>
              <a:rPr lang="ru-RU" dirty="0" smtClean="0"/>
              <a:t>Подготовила: Титова Наталья Ивановна, воспитатель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14969" r="59841" b="29166"/>
          <a:stretch/>
        </p:blipFill>
        <p:spPr bwMode="auto">
          <a:xfrm>
            <a:off x="0" y="0"/>
            <a:ext cx="26997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87824" y="2601"/>
            <a:ext cx="58326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Sitka Small" panose="02000505000000020004" pitchFamily="2" charset="0"/>
              </a:rPr>
              <a:t>Муниципальное автономное дошкольное образовательное учреждение “Детский сад комбинированной направленности № 9” г. Сосновоборска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Sitka Small" panose="02000505000000020004" pitchFamily="2" charset="0"/>
              </a:rPr>
              <a:t>. 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Sitka Small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12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1" t="25473" r="37968" b="23390"/>
          <a:stretch/>
        </p:blipFill>
        <p:spPr bwMode="auto">
          <a:xfrm>
            <a:off x="0" y="18791"/>
            <a:ext cx="9144000" cy="6839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cord (online-voice-record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4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087" y="0"/>
            <a:ext cx="950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8" t="20833" r="39427" b="25992"/>
          <a:stretch/>
        </p:blipFill>
        <p:spPr bwMode="auto">
          <a:xfrm>
            <a:off x="323528" y="404664"/>
            <a:ext cx="7557729" cy="631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 rot="20704482">
            <a:off x="4498730" y="3039940"/>
            <a:ext cx="990844" cy="3085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 err="1" smtClean="0"/>
              <a:t>Легопарк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4930606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0"/>
            <a:ext cx="9531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88716" y="260648"/>
            <a:ext cx="57035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К</a:t>
            </a:r>
            <a:r>
              <a:rPr lang="ru-RU" sz="3600" b="1" dirty="0" smtClean="0">
                <a:solidFill>
                  <a:srgbClr val="FF0000"/>
                </a:solidFill>
              </a:rPr>
              <a:t>ак </a:t>
            </a:r>
            <a:r>
              <a:rPr lang="ru-RU" sz="3600" b="1" dirty="0">
                <a:solidFill>
                  <a:srgbClr val="FF0000"/>
                </a:solidFill>
              </a:rPr>
              <a:t>лучше всего соединять кубики </a:t>
            </a:r>
            <a:r>
              <a:rPr lang="ru-RU" sz="3600" b="1" dirty="0" err="1" smtClean="0">
                <a:solidFill>
                  <a:srgbClr val="FF0000"/>
                </a:solidFill>
              </a:rPr>
              <a:t>Лего</a:t>
            </a:r>
            <a:r>
              <a:rPr lang="ru-RU" sz="3600" b="1" dirty="0" smtClean="0">
                <a:solidFill>
                  <a:srgbClr val="FF0000"/>
                </a:solidFill>
              </a:rPr>
              <a:t>?</a:t>
            </a:r>
            <a:endParaRPr lang="ru-RU" sz="3600" b="1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827584" y="1844824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Д</a:t>
            </a:r>
            <a:r>
              <a:rPr lang="ru-RU" sz="2400" dirty="0" smtClean="0"/>
              <a:t>ва </a:t>
            </a:r>
            <a:r>
              <a:rPr lang="ru-RU" sz="2400" dirty="0"/>
              <a:t>кубика </a:t>
            </a:r>
            <a:r>
              <a:rPr lang="ru-RU" sz="2400" dirty="0" smtClean="0"/>
              <a:t>можно </a:t>
            </a:r>
            <a:r>
              <a:rPr lang="ru-RU" sz="2400" dirty="0"/>
              <a:t>соединить тремя основными </a:t>
            </a:r>
            <a:r>
              <a:rPr lang="ru-RU" sz="2400" dirty="0" smtClean="0"/>
              <a:t>способами:</a:t>
            </a:r>
            <a:endParaRPr lang="ru-RU" sz="2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" t="31323" r="4948" b="30739"/>
          <a:stretch/>
        </p:blipFill>
        <p:spPr bwMode="auto">
          <a:xfrm>
            <a:off x="293666" y="3212976"/>
            <a:ext cx="7548555" cy="183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55776" y="5301207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перекрытием</a:t>
            </a:r>
            <a:endParaRPr lang="ru-RU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004048" y="5301207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с</a:t>
            </a:r>
            <a:r>
              <a:rPr lang="ru-RU" sz="2400" dirty="0" smtClean="0"/>
              <a:t>тупенчатой кладкой</a:t>
            </a:r>
            <a:endParaRPr lang="ru-RU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95536" y="5301208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кладкой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0939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0"/>
            <a:ext cx="9531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19872" y="3447143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Ни один из методов строительства не обеспечивает такой прочности моделей, как перекрытие. Как и настоящие стенные кирпичи, кубики </a:t>
            </a:r>
            <a:r>
              <a:rPr lang="ru-RU" dirty="0" err="1"/>
              <a:t>Лего</a:t>
            </a:r>
            <a:r>
              <a:rPr lang="ru-RU" dirty="0"/>
              <a:t> держатся лучше, если устанавливаются друг на друга по принципу </a:t>
            </a:r>
            <a:r>
              <a:rPr lang="ru-RU" dirty="0" smtClean="0"/>
              <a:t>перекрытия. </a:t>
            </a:r>
            <a:r>
              <a:rPr lang="ru-RU" dirty="0"/>
              <a:t>Такие соединения делают конструкцию более прочной и препятствуют выпадению деталей.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5" t="16071" r="4734" b="14881"/>
          <a:stretch/>
        </p:blipFill>
        <p:spPr bwMode="auto">
          <a:xfrm>
            <a:off x="179512" y="260648"/>
            <a:ext cx="7668344" cy="290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9" t="32094" r="57920" b="47470"/>
          <a:stretch/>
        </p:blipFill>
        <p:spPr bwMode="auto">
          <a:xfrm>
            <a:off x="206128" y="3961431"/>
            <a:ext cx="3091543" cy="2071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682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0"/>
            <a:ext cx="9531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82012"/>
            <a:ext cx="73803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Когда вы соединяете кубики ступенькой, следующий уровень сдвигается на один шип назад по отношению к предыдущему, образуя рисунок ступеней </a:t>
            </a:r>
            <a:r>
              <a:rPr lang="ru-RU" dirty="0" smtClean="0"/>
              <a:t>лестницы.</a:t>
            </a:r>
          </a:p>
          <a:p>
            <a:r>
              <a:rPr lang="ru-RU" dirty="0"/>
              <a:t>Используя ступенчатую </a:t>
            </a:r>
            <a:r>
              <a:rPr lang="ru-RU" dirty="0" smtClean="0"/>
              <a:t>кладку, </a:t>
            </a:r>
            <a:r>
              <a:rPr lang="ru-RU" dirty="0"/>
              <a:t>можно сделать крышу дома при помощи только стандартных </a:t>
            </a:r>
            <a:r>
              <a:rPr lang="ru-RU" dirty="0" smtClean="0"/>
              <a:t>кубиков.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t="24207" r="70327" b="56060"/>
          <a:stretch/>
        </p:blipFill>
        <p:spPr bwMode="auto">
          <a:xfrm>
            <a:off x="1259632" y="2460868"/>
            <a:ext cx="5417975" cy="349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40356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1" t="17659" r="48797" b="30303"/>
          <a:stretch/>
        </p:blipFill>
        <p:spPr bwMode="auto">
          <a:xfrm>
            <a:off x="284098" y="621747"/>
            <a:ext cx="2347669" cy="2974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3" t="15057" r="50000" b="27368"/>
          <a:stretch/>
        </p:blipFill>
        <p:spPr bwMode="auto">
          <a:xfrm>
            <a:off x="2987824" y="626812"/>
            <a:ext cx="2172785" cy="3086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39299" r="68078" b="36080"/>
          <a:stretch/>
        </p:blipFill>
        <p:spPr bwMode="auto">
          <a:xfrm>
            <a:off x="2926778" y="3797738"/>
            <a:ext cx="2294875" cy="281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0" t="44413" r="51384" b="28470"/>
          <a:stretch/>
        </p:blipFill>
        <p:spPr bwMode="auto">
          <a:xfrm>
            <a:off x="5390906" y="574289"/>
            <a:ext cx="2330605" cy="3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27784" y="103592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Consolas" panose="020B0609020204030204" pitchFamily="49" charset="0"/>
              </a:rPr>
              <a:t>Схемы сборки</a:t>
            </a:r>
            <a:endParaRPr lang="ru-RU" sz="2800" dirty="0">
              <a:latin typeface="Consolas" panose="020B0609020204030204" pitchFamily="49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0"/>
            <a:ext cx="9531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4" t="40079" r="62853" b="25947"/>
          <a:stretch/>
        </p:blipFill>
        <p:spPr bwMode="auto">
          <a:xfrm>
            <a:off x="411647" y="3794389"/>
            <a:ext cx="2092569" cy="2818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486" y="4425950"/>
            <a:ext cx="2232025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27550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7" t="31913" r="45314" b="33049"/>
          <a:stretch/>
        </p:blipFill>
        <p:spPr bwMode="auto">
          <a:xfrm>
            <a:off x="-41763" y="0"/>
            <a:ext cx="821279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027" y="0"/>
            <a:ext cx="950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9" t="14300" r="45742" b="24905"/>
          <a:stretch/>
        </p:blipFill>
        <p:spPr bwMode="auto">
          <a:xfrm>
            <a:off x="1619671" y="1268760"/>
            <a:ext cx="4585197" cy="502337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00466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027" y="0"/>
            <a:ext cx="950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1332" y="1700808"/>
            <a:ext cx="6912768" cy="28931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C000"/>
                </a:solidFill>
              </a:rPr>
              <a:t>Источники</a:t>
            </a:r>
          </a:p>
          <a:p>
            <a:pPr algn="ctr"/>
            <a:endParaRPr lang="ru-RU" sz="2800" dirty="0" smtClean="0">
              <a:solidFill>
                <a:srgbClr val="FFC000"/>
              </a:solidFill>
            </a:endParaRPr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www.toybytoy.com/construc/As_to_combine_the_parts_LEGO</a:t>
            </a:r>
            <a:endParaRPr lang="ru-RU" dirty="0" smtClean="0"/>
          </a:p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www.liveinternet.ru/users/3897189/post181901326</a:t>
            </a:r>
            <a:endParaRPr lang="ru-RU" dirty="0" smtClean="0"/>
          </a:p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www.maam.ru/detskijsad/ispolzovanie-detalei-konstruktora-s-razlichnym-vidom-soedinenija-dlja-obogaschenija-navykov-tehnicheskogo-konstruirovanija.html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49261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208</TotalTime>
  <Words>129</Words>
  <Application>Microsoft Office PowerPoint</Application>
  <PresentationFormat>Экран (4:3)</PresentationFormat>
  <Paragraphs>18</Paragraphs>
  <Slides>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Изящная</vt:lpstr>
      <vt:lpstr>Легопарк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Легогород</dc:title>
  <dc:creator>Александр Овчинников</dc:creator>
  <cp:lastModifiedBy>Наташа</cp:lastModifiedBy>
  <cp:revision>15</cp:revision>
  <dcterms:created xsi:type="dcterms:W3CDTF">2019-10-24T03:04:28Z</dcterms:created>
  <dcterms:modified xsi:type="dcterms:W3CDTF">2019-11-05T15:36:05Z</dcterms:modified>
</cp:coreProperties>
</file>