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371046" cy="576063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автономное дошкольное общеобразовательное учреждение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«Детский сад комбинированной направленности № 9» г. Сосновоборска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443054" cy="4010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Праздничный концерт посвященный Дню Пожилого Человека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От сердца к сердцу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2019год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5472608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1 октября 2018года,в МАДОУ ДСКН № 9 в честь Дня пожилых людей для всех бабушек и дедушек, пришедших в гости к внучатам, состоялась праздничный концерт под название «Согреть своим сердцем». Именно в детском саду мы стараемся закладывать ребенку любовь и уважение к старшему возрасту.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 празднику мы ярко украсили музыкальный зал, дети своими руками изготовили поздравительные открытки. На концерте дети радовали бабушек и дедушек своими талантами, ребята продемонстрировали свои умея в танцах, в вокале и гостей приглашали вспомнить молодость и принять участие в танцевальном конкурсе.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Также в исполнении детей прозвучали красивые стихи и были они очень трогательны.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Праздник прошел в теплой, радостной обстановке, ребята подарили своим бабушкам и дедушкам подарки – изготовленные своими руками. После чего все гости в дружеской обстановке за чашечкой чая, делились пережитыми эмоциями и чувствами. Этот день стал для всех радостным и волнительным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80</TotalTime>
  <Words>18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Summer</vt:lpstr>
      <vt:lpstr>Муниципальное автономное дошкольное общеобразовательное учреждение «Детский сад комбинированной направленности № 9» г. Сосновоборска</vt:lpstr>
      <vt:lpstr> 1 октября 2018года,в МАДОУ ДСКН № 9 в честь Дня пожилых людей для всех бабушек и дедушек, пришедших в гости к внучатам, состоялась праздничный концерт под название «Согреть своим сердцем». Именно в детском саду мы стараемся закладывать ребенку любовь и уважение к старшему возрасту. К празднику мы ярко украсили музыкальный зал, дети своими руками изготовили поздравительные открытки. На концерте дети радовали бабушек и дедушек своими талантами, ребята продемонстрировали свои умея в танцах, в вокале и гостей приглашали вспомнить молодость и принять участие в танцевальном конкурсе. Также в исполнении детей прозвучали красивые стихи и были они очень трогательны. Праздник прошел в теплой, радостной обстановке, ребята подарили своим бабушкам и дедушкам подарки – изготовленные своими руками. После чего все гости в дружеской обстановке за чашечкой чая, делились пережитыми эмоциями и чувствами. Этот день стал для всех радостным и волнительным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общеобразовательное учреждение «Детский сад комбинированной направленности № 9» г.Сосновоборска</dc:title>
  <dc:creator>1</dc:creator>
  <cp:lastModifiedBy>доу9</cp:lastModifiedBy>
  <cp:revision>5</cp:revision>
  <dcterms:created xsi:type="dcterms:W3CDTF">2019-01-23T04:11:30Z</dcterms:created>
  <dcterms:modified xsi:type="dcterms:W3CDTF">2019-01-30T05:21:57Z</dcterms:modified>
</cp:coreProperties>
</file>