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71" r:id="rId3"/>
    <p:sldId id="256" r:id="rId4"/>
    <p:sldId id="261" r:id="rId5"/>
    <p:sldId id="260" r:id="rId6"/>
    <p:sldId id="258" r:id="rId7"/>
    <p:sldId id="259" r:id="rId8"/>
    <p:sldId id="262" r:id="rId9"/>
    <p:sldId id="263" r:id="rId10"/>
    <p:sldId id="276" r:id="rId11"/>
    <p:sldId id="264" r:id="rId12"/>
    <p:sldId id="265" r:id="rId13"/>
    <p:sldId id="266" r:id="rId14"/>
    <p:sldId id="267" r:id="rId15"/>
    <p:sldId id="277" r:id="rId16"/>
    <p:sldId id="268" r:id="rId17"/>
    <p:sldId id="269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2" end="1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713" autoAdjust="0"/>
  </p:normalViewPr>
  <p:slideViewPr>
    <p:cSldViewPr>
      <p:cViewPr>
        <p:scale>
          <a:sx n="75" d="100"/>
          <a:sy n="75" d="100"/>
        </p:scale>
        <p:origin x="-138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D9ECF-056E-4ECA-8C5B-B4D0BA82D36B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88F2C-C9E3-45B2-82CF-A7D514436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18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88F2C-C9E3-45B2-82CF-A7D5144365E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\Desktop\&#1076;&#1083;&#1103;%20&#1075;&#1088;&#1091;&#1087;&#1087;&#1099;%20&#1074;%20&#1074;&#1082;\&#1089;&#1072;&#1076;&#1080;&#1082;\&#1072;&#1090;&#1090;&#1077;&#1089;&#1090;&#1072;&#1094;&#1080;&#1103;\&#1087;&#1088;&#1077;&#1079;&#1077;&#1085;&#1090;&#1072;&#1094;&#1080;&#1103;\&#1079;&#1080;&#1084;&#1091;&#1102;&#1097;&#1080;&#1077;%20&#1087;&#1090;&#1080;&#1094;&#1099;\klest-elovik-golos-2411-onbird.ru-1.mp3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\Desktop\&#1076;&#1083;&#1103;%20&#1075;&#1088;&#1091;&#1087;&#1087;&#1099;%20&#1074;%20&#1074;&#1082;\&#1089;&#1072;&#1076;&#1080;&#1082;\&#1072;&#1090;&#1090;&#1077;&#1089;&#1090;&#1072;&#1094;&#1080;&#1103;\&#1087;&#1088;&#1077;&#1079;&#1077;&#1085;&#1090;&#1072;&#1094;&#1080;&#1103;\&#1079;&#1080;&#1084;&#1091;&#1102;&#1097;&#1080;&#1077;%20&#1087;&#1090;&#1080;&#1094;&#1099;\soyka-golos-6985-onbird.ru_.mp3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\Desktop\&#1076;&#1083;&#1103;%20&#1075;&#1088;&#1091;&#1087;&#1087;&#1099;%20&#1074;%20&#1074;&#1082;\&#1089;&#1072;&#1076;&#1080;&#1082;\&#1072;&#1090;&#1090;&#1077;&#1089;&#1090;&#1072;&#1094;&#1080;&#1103;\&#1087;&#1088;&#1077;&#1079;&#1077;&#1085;&#1090;&#1072;&#1094;&#1080;&#1103;\&#1079;&#1080;&#1084;&#1091;&#1102;&#1097;&#1080;&#1077;%20&#1087;&#1090;&#1080;&#1094;&#1099;\snegir-golos-1540-onbird.ru_.mp3" TargetMode="Externa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Зимующие птицы</a:t>
            </a:r>
            <a:endParaRPr lang="ru-RU" sz="5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a2a749eb15ef_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  <p:pic>
        <p:nvPicPr>
          <p:cNvPr id="5" name="klest-elovik-golos-2411-onbird.ru-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0212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9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wx1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1090" y="0"/>
            <a:ext cx="9215090" cy="6883762"/>
          </a:xfr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orig-owl2344243960720-15193190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82989" cy="6858000"/>
          </a:xfr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2013-falcon-1920x1080-animal-wall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756576" cy="6858000"/>
          </a:xfr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67160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787511" cy="6858000"/>
          </a:xfrm>
        </p:spPr>
      </p:pic>
      <p:pic>
        <p:nvPicPr>
          <p:cNvPr id="5" name="soyka-golos-6985-onbird.r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6021288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6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zimuyushhie-pticy-nazvaniya-opisaniya-i-osobennosti-zimuyushhix-ptic-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1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46939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79699" cy="6858000"/>
          </a:xfr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eterev.d183dfb1905027f60a3cd0fcbd96ac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9945" cy="6858000"/>
          </a:xfr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Как же живётся этим птицам зимой?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244858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63"/>
            <a:ext cx="8064896" cy="5040581"/>
          </a:xfr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Чем можно подкармливать птиц!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8" name="Содержимое 7" descr="12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3898040"/>
            <a:ext cx="3888432" cy="2959960"/>
          </a:xfrm>
        </p:spPr>
      </p:pic>
      <p:pic>
        <p:nvPicPr>
          <p:cNvPr id="10" name="Рисунок 9" descr="01336e403a5c6a7805bfc02aea957d2a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764704"/>
            <a:ext cx="3456384" cy="3024336"/>
          </a:xfrm>
          <a:prstGeom prst="rect">
            <a:avLst/>
          </a:prstGeom>
        </p:spPr>
      </p:pic>
      <p:pic>
        <p:nvPicPr>
          <p:cNvPr id="13" name="Рисунок 12" descr="s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764704"/>
            <a:ext cx="3840427" cy="2880320"/>
          </a:xfrm>
          <a:prstGeom prst="rect">
            <a:avLst/>
          </a:prstGeom>
        </p:spPr>
      </p:pic>
      <p:pic>
        <p:nvPicPr>
          <p:cNvPr id="14" name="Рисунок 13" descr="img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3857027"/>
            <a:ext cx="4231372" cy="3000973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custDataLst>
      <p:tags r:id="rId1"/>
    </p:custDataLst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52668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29400"/>
          </a:xfr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pticy_zhivotnye_zima_sidit_golub_1680x10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62662" cy="6858000"/>
          </a:xfr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voron_i_vorona-2-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734"/>
            <a:ext cx="9144000" cy="6848266"/>
          </a:xfr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005-002-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6536" cy="6858000"/>
          </a:xfr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negir-foto-07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68678"/>
          </a:xfrm>
        </p:spPr>
      </p:pic>
      <p:pic>
        <p:nvPicPr>
          <p:cNvPr id="5" name="snegir-golos-1540-onbird.r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093296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5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5865135_x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185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61903" cy="6858000"/>
          </a:xfrm>
        </p:spPr>
      </p:pic>
    </p:spTree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4192</TotalTime>
  <Words>15</Words>
  <Application>Microsoft Office PowerPoint</Application>
  <PresentationFormat>Экран (4:3)</PresentationFormat>
  <Paragraphs>4</Paragraphs>
  <Slides>19</Slides>
  <Notes>1</Notes>
  <HiddenSlides>1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Зимующие птицы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же живётся этим птицам зимой?</vt:lpstr>
      <vt:lpstr>Чем можно подкармливать птиц!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Воробей </dc:title>
  <dc:creator>Админ</dc:creator>
  <cp:lastModifiedBy>доу9</cp:lastModifiedBy>
  <cp:revision>181</cp:revision>
  <dcterms:created xsi:type="dcterms:W3CDTF">2018-11-14T15:16:30Z</dcterms:created>
  <dcterms:modified xsi:type="dcterms:W3CDTF">2019-03-11T05:08:26Z</dcterms:modified>
</cp:coreProperties>
</file>