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8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appytravell.ru/wp-content/uploads/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9564"/>
            <a:ext cx="9125907" cy="682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5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c.pics.livejournal.com/m_masher/22503442/63723/63723_9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0019"/>
            <a:ext cx="4821845" cy="361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urious-world.ru/images/content/art/12-2017/kusudama/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26" y="44624"/>
            <a:ext cx="444584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000" y="911061"/>
            <a:ext cx="43918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solidFill>
                  <a:srgbClr val="C00000"/>
                </a:solidFill>
              </a:rPr>
              <a:t>кусудама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9251" y="4653136"/>
            <a:ext cx="4299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Разновидность оригами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  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древнейшее традиционное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японское искусство изготовления бумажных шаров.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48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27625/4b5c69ff-e904-4df1-b2cb-1332255faf11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242048" cy="318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31064"/>
            <a:ext cx="4320480" cy="313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75967"/>
            <a:ext cx="4242048" cy="324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051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816085" cy="28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816085" cy="296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416"/>
            <a:ext cx="399644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907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813"/>
            <a:ext cx="7620000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0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836712"/>
            <a:ext cx="79608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Спасибо за внимание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8123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2019-02-12T03:27:10Z</dcterms:created>
  <dcterms:modified xsi:type="dcterms:W3CDTF">2019-02-12T05:42:26Z</dcterms:modified>
</cp:coreProperties>
</file>