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1" r:id="rId2"/>
    <p:sldId id="256" r:id="rId3"/>
    <p:sldId id="263" r:id="rId4"/>
    <p:sldId id="257" r:id="rId5"/>
    <p:sldId id="258" r:id="rId6"/>
    <p:sldId id="259" r:id="rId7"/>
    <p:sldId id="260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9E340-AC47-425F-AF14-09DA85D9B816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A05BF-2F87-49D1-A441-93974232C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037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«РЫБЫ»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A05BF-2F87-49D1-A441-93974232CA3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001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11FE-947F-4779-8EDA-3C14CBAC8537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EE03-6FC0-45C1-A9CA-9E67D42B1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110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11FE-947F-4779-8EDA-3C14CBAC8537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EE03-6FC0-45C1-A9CA-9E67D42B1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090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11FE-947F-4779-8EDA-3C14CBAC8537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EE03-6FC0-45C1-A9CA-9E67D42B1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524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11FE-947F-4779-8EDA-3C14CBAC8537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EE03-6FC0-45C1-A9CA-9E67D42B1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95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11FE-947F-4779-8EDA-3C14CBAC8537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EE03-6FC0-45C1-A9CA-9E67D42B1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734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11FE-947F-4779-8EDA-3C14CBAC8537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EE03-6FC0-45C1-A9CA-9E67D42B1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400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11FE-947F-4779-8EDA-3C14CBAC8537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EE03-6FC0-45C1-A9CA-9E67D42B1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60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11FE-947F-4779-8EDA-3C14CBAC8537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EE03-6FC0-45C1-A9CA-9E67D42B1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481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11FE-947F-4779-8EDA-3C14CBAC8537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EE03-6FC0-45C1-A9CA-9E67D42B1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876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11FE-947F-4779-8EDA-3C14CBAC8537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EE03-6FC0-45C1-A9CA-9E67D42B1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78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11FE-947F-4779-8EDA-3C14CBAC8537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EE03-6FC0-45C1-A9CA-9E67D42B1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27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A11FE-947F-4779-8EDA-3C14CBAC8537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EEE03-6FC0-45C1-A9CA-9E67D42B1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227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88640"/>
            <a:ext cx="7056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  <a:br>
              <a:rPr lang="ru-RU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"Детский сад комбинированной направленности №9 </a:t>
            </a:r>
          </a:p>
          <a:p>
            <a:pPr lvl="0" algn="ctr">
              <a:defRPr/>
            </a:pPr>
            <a:r>
              <a:rPr lang="ru-RU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города Сосновоборска"</a:t>
            </a: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1979712" y="2204864"/>
            <a:ext cx="4896544" cy="2664296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</a:t>
            </a:r>
          </a:p>
          <a:p>
            <a:pPr lvl="0" algn="just"/>
            <a:r>
              <a:rPr lang="ru-RU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РЫБЫ»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01350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dirty="0" smtClean="0">
                <a:solidFill>
                  <a:srgbClr val="005E08"/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  <a:r>
              <a:rPr lang="ru-RU" sz="2400" b="1" dirty="0">
                <a:solidFill>
                  <a:srgbClr val="005E08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ru-RU" sz="2400" b="1" dirty="0">
                <a:solidFill>
                  <a:srgbClr val="005E08"/>
                </a:solidFill>
                <a:latin typeface="Times New Roman" pitchFamily="18" charset="0"/>
                <a:cs typeface="Times New Roman" pitchFamily="18" charset="0"/>
              </a:rPr>
              <a:t>воспитатель  </a:t>
            </a:r>
            <a:r>
              <a:rPr lang="ru-RU" sz="2400" b="1" dirty="0" smtClean="0">
                <a:solidFill>
                  <a:srgbClr val="005E08"/>
                </a:solidFill>
                <a:latin typeface="Times New Roman" pitchFamily="18" charset="0"/>
                <a:cs typeface="Times New Roman" pitchFamily="18" charset="0"/>
              </a:rPr>
              <a:t>Дунаева В.Л,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81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allpaperscave.ru/images/original/18/02-24/animals-fish-212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34680"/>
            <a:ext cx="3328370" cy="236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ota.ru/upload/wallpapers/source/2009/07/16/12/03/14628/ocean_life_wallpapers_0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4234680"/>
            <a:ext cx="3150229" cy="236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rebenok.by/pics/image/58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2" y="188640"/>
            <a:ext cx="3407208" cy="246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vatars.mds.yandex.net/get-pdb/1105309/b1fe7eae-465d-4fc9-92d8-8a5bca57abf8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087" y="260648"/>
            <a:ext cx="3366252" cy="239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3105835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рыбы живут в море, реках, озерах, а еще есть рыбки, которые живут в аквариумах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51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рыбы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87648"/>
            <a:ext cx="6624638" cy="474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475656" y="620688"/>
            <a:ext cx="6624638" cy="9361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МЕСТООБИТАНИЕ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56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rasler.ru/wp-content/uploads/2019/04/%D0%9C%D0%BE%D1%80%D1%81%D0%BA%D0%B8%D0%B5-%D1%80%D1%8B%D0%B1%D1%8B-%D1%84%D0%BE%D1%82%D0%BE-%D1%81-%D0%BD%D0%B0%D0%B7%D0%B2%D0%B0%D0%BD%D0%B8%D1%8F%D0%BC%D0%B8-%D0%B4%D0%BB%D1%8F-%D0%B4%D0%B5%D1%82%D0%B5%D0%B9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6" y="-9939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42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480866/cc3209b3-d3af-4e9a-a0e7-716a042a34b9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8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artnerkis.ru/wp-content/uploads/2019/03/Kakie-byayut-akvariumnye-ryb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01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835696" y="620688"/>
            <a:ext cx="6192688" cy="9361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0" lang="ru-RU" sz="4400" b="1" i="0" u="none" strike="noStrike" kern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Жизненный путь рыб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рыбы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113"/>
            <a:ext cx="6912768" cy="381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76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75656" y="620688"/>
            <a:ext cx="6552728" cy="9361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СТРОЕНИЕ РЫБ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рыба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655763"/>
            <a:ext cx="6300043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94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12d0/00055677-a03ef3af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8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75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44</Words>
  <Application>Microsoft Office PowerPoint</Application>
  <PresentationFormat>Экран (4:3)</PresentationFormat>
  <Paragraphs>18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ДОУ 9</dc:creator>
  <cp:lastModifiedBy>ДОУ 9</cp:lastModifiedBy>
  <cp:revision>4</cp:revision>
  <dcterms:created xsi:type="dcterms:W3CDTF">2020-02-02T13:21:14Z</dcterms:created>
  <dcterms:modified xsi:type="dcterms:W3CDTF">2020-02-04T06:08:53Z</dcterms:modified>
</cp:coreProperties>
</file>