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9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9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6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1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1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3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5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6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6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7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5B960-B3C8-48B5-8B01-3E1879AEC0F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25DC-83D2-49F6-BE00-18727A39D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"Детский сад комбинированной направленности №9 города Сосновоборска"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916832"/>
            <a:ext cx="72008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Водяная анимация «</a:t>
            </a:r>
            <a:r>
              <a:rPr lang="ru-RU" sz="3600" b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Эбру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», как арт-терапия при работе с детьми ОВЗ»</a:t>
            </a:r>
            <a:endParaRPr lang="ru-RU" sz="36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51947"/>
            <a:ext cx="6390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lvl="0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Дунаева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Валентина Леонидовна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1" t="42836" r="43078" b="36218"/>
          <a:stretch/>
        </p:blipFill>
        <p:spPr bwMode="auto">
          <a:xfrm>
            <a:off x="278422" y="160337"/>
            <a:ext cx="4293578" cy="238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9721" r="10758" b="6251"/>
          <a:stretch/>
        </p:blipFill>
        <p:spPr bwMode="auto">
          <a:xfrm>
            <a:off x="5004048" y="2987926"/>
            <a:ext cx="4008019" cy="246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ebru-art.com.ua/ebru/aqua_children_foto/2015_04_710_vodnaya_animaciya_eb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" y="4404152"/>
            <a:ext cx="4233664" cy="22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33265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После того как рисунок готов, в воду опускают лист специальной бумаги и оставляем его на 5-10 секунд.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312" y="24846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Поднимать бумагу необходимо с верхнего края, чтобы стекла вода. Лист оставляем сушить рисунком вверх в подходящем месте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725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t="52084" r="26486" b="13492"/>
          <a:stretch/>
        </p:blipFill>
        <p:spPr bwMode="auto">
          <a:xfrm>
            <a:off x="251520" y="2852936"/>
            <a:ext cx="8758229" cy="36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620688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прекрасно то, что даже человек, совершенно не умеющий рисовать, с первого раза создает что-то красивое…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0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самое ценное – это не сама картина, которую Вы можете нарисовать, а то, что эту картину никто уже не сможет повторить.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30953" r="27045" b="39484"/>
          <a:stretch/>
        </p:blipFill>
        <p:spPr bwMode="auto">
          <a:xfrm>
            <a:off x="467544" y="3356992"/>
            <a:ext cx="820746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61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t="9722" r="37754" b="25397"/>
          <a:stretch/>
        </p:blipFill>
        <p:spPr bwMode="auto">
          <a:xfrm>
            <a:off x="0" y="7938"/>
            <a:ext cx="9144000" cy="689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45950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000" dirty="0" smtClean="0">
                <a:solidFill>
                  <a:srgbClr val="FBEEC9"/>
                </a:solidFill>
                <a:latin typeface="Microsoft Sans Serif" pitchFamily="34" charset="0"/>
                <a:cs typeface="Microsoft Sans Serif" pitchFamily="34" charset="0"/>
              </a:rPr>
              <a:t>!</a:t>
            </a:r>
            <a:endParaRPr lang="ru-RU" sz="6000" dirty="0">
              <a:solidFill>
                <a:srgbClr val="FBEEC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3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Арт-терапия  </a:t>
            </a:r>
          </a:p>
          <a:p>
            <a:endParaRPr lang="ru-RU" dirty="0" smtClean="0">
              <a:solidFill>
                <a:srgbClr val="000000"/>
              </a:solidFill>
              <a:latin typeface="Circe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Арт-терапия — это лечение искусством, творчеством. (термин ввел </a:t>
            </a:r>
            <a:r>
              <a:rPr lang="ru-RU" sz="2400" b="1" i="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А.Хилл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). Ее </a:t>
            </a:r>
            <a:r>
              <a:rPr lang="ru-RU" sz="2400" b="1" i="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психокоррекционная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цель — терапевтическое воздействие при решении внутренних психологических конфликтов, проблем коммуникации социализации детей с ограниченными возможностями. Применяется такой метод лечения при проблемах эмоционально-личностного развития, в </a:t>
            </a:r>
            <a:r>
              <a:rPr lang="ru-RU" sz="2400" b="1" i="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 аутизме, задержке умственного развития, нарушениях речи, слуха, зрения, двигательных функций.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6494"/>
            <a:ext cx="4038600" cy="46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55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Арт-терапия решает следующие задачи: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Пробуждает жизненные силы, активизирует внутренние ресурсы, в том числе память и работоспособность.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Создает новые мотивы, установки, закрепляя их в реальной жизни с помощью произведений искусства.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Развивает познавательную и эмоциональную сферы, творческие способности.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Компенсирует недостающие возможности.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Помогает формировать навыки межличностной коммуникации.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Налаживает внутреннюю целостность и общение с самим собой.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Оптимизирует личностные качества.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Обеспечивает социальную адаптацию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целом помогает достойно жить.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30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134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, serif"/>
              </a:rPr>
              <a:t>А</a:t>
            </a:r>
            <a:r>
              <a:rPr lang="ru-RU" b="1" i="0" dirty="0" smtClean="0">
                <a:effectLst/>
                <a:latin typeface="Times New Roman, serif"/>
              </a:rPr>
              <a:t>рт-терапия не волшебное направление, которое может избавить человека от всех бед и разных проблем. Но все же, недооценивать его положительное воздействие тоже нельзя.</a:t>
            </a:r>
            <a:endParaRPr lang="ru-RU" b="1" i="0" dirty="0" smtClean="0">
              <a:effectLst/>
              <a:latin typeface="Open Sans"/>
            </a:endParaRPr>
          </a:p>
          <a:p>
            <a:pPr algn="just"/>
            <a:r>
              <a:rPr lang="ru-RU" b="1" i="0" dirty="0" smtClean="0">
                <a:effectLst/>
                <a:latin typeface="Times New Roman, serif"/>
              </a:rPr>
              <a:t>Рисование на воде – очень бережный и безопасный метод терапии. Этим он особенно хорош для детей. </a:t>
            </a:r>
            <a:r>
              <a:rPr lang="ru-RU" b="1" i="0" dirty="0" err="1" smtClean="0">
                <a:effectLst/>
                <a:latin typeface="Times New Roman, serif"/>
              </a:rPr>
              <a:t>Эбру</a:t>
            </a:r>
            <a:r>
              <a:rPr lang="ru-RU" b="1" i="0" dirty="0" smtClean="0">
                <a:effectLst/>
                <a:latin typeface="Times New Roman, serif"/>
              </a:rPr>
              <a:t> – терапия помогает справиться со многими проблемами и активно используется в развитии и подготовке ребёнка к современной жизни в семье, в детском саду.</a:t>
            </a:r>
            <a:endParaRPr lang="ru-RU" b="1" i="0" dirty="0" smtClean="0">
              <a:effectLst/>
              <a:latin typeface="Open Sans"/>
            </a:endParaRPr>
          </a:p>
          <a:p>
            <a:pPr algn="just"/>
            <a:r>
              <a:rPr lang="ru-RU" b="1" i="0" dirty="0" err="1" smtClean="0">
                <a:solidFill>
                  <a:srgbClr val="C00000"/>
                </a:solidFill>
                <a:effectLst/>
                <a:latin typeface="Times New Roman, serif"/>
              </a:rPr>
              <a:t>Эбру</a:t>
            </a:r>
            <a:r>
              <a:rPr lang="ru-RU" b="1" i="0" dirty="0" smtClean="0">
                <a:effectLst/>
                <a:latin typeface="Times New Roman, serif"/>
              </a:rPr>
              <a:t> относится к </a:t>
            </a:r>
            <a:r>
              <a:rPr lang="ru-RU" b="1" i="1" dirty="0" smtClean="0">
                <a:effectLst/>
                <a:latin typeface="Times New Roman, serif"/>
              </a:rPr>
              <a:t>«правополушарному»</a:t>
            </a:r>
            <a:r>
              <a:rPr lang="ru-RU" b="1" i="0" dirty="0" smtClean="0">
                <a:effectLst/>
                <a:latin typeface="Times New Roman, serif"/>
              </a:rPr>
              <a:t> рисованию. Это не академическое рисование по заданным образцам, а раскрытие творческой индивидуальности человека. Это рисование эмоциями и чувствами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51896"/>
            <a:ext cx="3300159" cy="247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i.ytimg.com/vi/ipe7itb9IKs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1896"/>
            <a:ext cx="3965182" cy="247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4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История возникновения </a:t>
            </a:r>
            <a:r>
              <a:rPr lang="ru-RU" sz="4000" b="1" dirty="0" err="1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Эбру</a:t>
            </a:r>
            <a:endParaRPr lang="ru-RU" sz="4000" b="1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очень древнее искусство рисования на воде. Существуют разные версии о месте происхождения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Туркменистан, Персия, Индия, Пакистан.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Однако родиной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принято считать Турцию.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3" t="29167" r="27045" b="31033"/>
          <a:stretch/>
        </p:blipFill>
        <p:spPr bwMode="auto">
          <a:xfrm>
            <a:off x="5076056" y="1526804"/>
            <a:ext cx="3744416" cy="45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43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7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Материалы для </a:t>
            </a:r>
            <a:r>
              <a:rPr lang="ru-RU" sz="4000" b="1" dirty="0" err="1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Эбру</a:t>
            </a:r>
            <a:endParaRPr lang="ru-RU" sz="4000" b="1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t="22525" r="61908" b="27674"/>
          <a:stretch/>
        </p:blipFill>
        <p:spPr bwMode="auto">
          <a:xfrm>
            <a:off x="683568" y="1268760"/>
            <a:ext cx="2693706" cy="519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419872" y="2132856"/>
            <a:ext cx="1800200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08004" y="1772816"/>
            <a:ext cx="363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Специальные </a:t>
            </a:r>
            <a:r>
              <a:rPr lang="ru-RU" sz="24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краски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419872" y="4581128"/>
            <a:ext cx="1656184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499992" y="2644170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         </a:t>
            </a: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Загуститель </a:t>
            </a:r>
            <a:r>
              <a:rPr lang="ru-RU" sz="24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для воды, </a:t>
            </a: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          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      без </a:t>
            </a:r>
            <a:r>
              <a:rPr lang="ru-RU" sz="24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которого краска не </a:t>
            </a: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      сможет </a:t>
            </a:r>
            <a:r>
              <a:rPr lang="ru-RU" sz="24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принимать </a:t>
            </a: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      нужные </a:t>
            </a:r>
            <a:r>
              <a:rPr lang="ru-RU" sz="24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формы на </a:t>
            </a: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      поверхности </a:t>
            </a:r>
            <a:r>
              <a:rPr lang="ru-RU" sz="24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воды.</a:t>
            </a:r>
            <a:endParaRPr lang="ru-RU" sz="2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1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24802" r="26263" b="10317"/>
          <a:stretch/>
        </p:blipFill>
        <p:spPr bwMode="auto">
          <a:xfrm>
            <a:off x="0" y="0"/>
            <a:ext cx="9169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76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336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     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24001" r="26710" b="26390"/>
          <a:stretch/>
        </p:blipFill>
        <p:spPr bwMode="auto">
          <a:xfrm>
            <a:off x="5473677" y="1268760"/>
            <a:ext cx="32943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843"/>
            <a:ext cx="51125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это рисунок одной жидкостью на поверхности другой. Это возможно только, если краска не тонет и не расползается по поверхности воды. Поэтому воду, на которой будет выполняться рисунок, необходимо загустить. В качестве загустителя используется экстракт растения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гевен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или морской красной водоросли.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8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al-liski.detkin-club.ru/editor/2014/images/470c10157f12256b18d1760433c6375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2" y="669063"/>
            <a:ext cx="4056385" cy="19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ebru-art.com.ua/ebru/pic-adult/ebru_risovaniepovode_2017_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816424" cy="185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7486" y="908720"/>
            <a:ext cx="38269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Автор сначала формирует на поверхности воды капли краски, а затем движениями шила преобразует их в нужные ему формы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102" y="2828836"/>
            <a:ext cx="42829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2400" dirty="0" smtClean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just"/>
            <a:endParaRPr lang="ru-RU" sz="2400" dirty="0" smtClean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just"/>
            <a:endParaRPr lang="ru-RU" sz="2400" dirty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При </a:t>
            </a:r>
            <a:r>
              <a:rPr lang="ru-RU" sz="2400" dirty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этом краски не только не растворяются в воде, но и не смешиваются друг с другом.</a:t>
            </a:r>
            <a:endParaRPr lang="ru-RU" sz="2400" dirty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5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348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ДОУ 9</dc:creator>
  <cp:lastModifiedBy>ДОУ 9</cp:lastModifiedBy>
  <cp:revision>6</cp:revision>
  <dcterms:created xsi:type="dcterms:W3CDTF">2020-02-05T13:03:53Z</dcterms:created>
  <dcterms:modified xsi:type="dcterms:W3CDTF">2020-02-05T14:15:47Z</dcterms:modified>
</cp:coreProperties>
</file>