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D1E95-9A76-44A0-A800-8238EABC8D8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68AC1-B311-4CAD-A730-A199A263C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3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«БЕЗОПАСНОСТЬ»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68AC1-B311-4CAD-A730-A199A263CC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8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68AC1-B311-4CAD-A730-A199A263CC6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914D-9FC0-4107-A9FD-05654C85373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EC2-1A32-4B6A-9A6F-0D64F8C0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4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914D-9FC0-4107-A9FD-05654C85373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EC2-1A32-4B6A-9A6F-0D64F8C0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6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914D-9FC0-4107-A9FD-05654C85373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EC2-1A32-4B6A-9A6F-0D64F8C0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6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914D-9FC0-4107-A9FD-05654C85373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EC2-1A32-4B6A-9A6F-0D64F8C0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1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914D-9FC0-4107-A9FD-05654C85373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EC2-1A32-4B6A-9A6F-0D64F8C0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3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914D-9FC0-4107-A9FD-05654C85373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EC2-1A32-4B6A-9A6F-0D64F8C0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0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914D-9FC0-4107-A9FD-05654C85373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EC2-1A32-4B6A-9A6F-0D64F8C0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7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914D-9FC0-4107-A9FD-05654C85373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EC2-1A32-4B6A-9A6F-0D64F8C0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1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914D-9FC0-4107-A9FD-05654C85373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EC2-1A32-4B6A-9A6F-0D64F8C0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2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914D-9FC0-4107-A9FD-05654C85373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EC2-1A32-4B6A-9A6F-0D64F8C0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1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914D-9FC0-4107-A9FD-05654C85373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EC2-1A32-4B6A-9A6F-0D64F8C0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3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E914D-9FC0-4107-A9FD-05654C85373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4EC2-1A32-4B6A-9A6F-0D64F8C0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bdou2.edusluda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images/search?text=%D0%BF%D1%80%D0%B0%D0%B2%D0%B8%D0%BB%D0%B0+%D0%B1%D0%B5%D0%B7%D0%BE%D0%BF%D0%B0%D1%81%D0%BD%D0%BE%D0%B3%D0%BE+%D0%BF%D0%BE%D0%B2%D0%B5%D0%B4%D0%B5%D0%BD%D0%B8%D1%8F+%D0%B4%D0%BE%D0%BC%D0%B0+%D0%B4%D0%BB%D1%8F+%D0%B4%D0%B5%D1%82%D0%B5%D0%B9+%D0%B2+%D0%BA%D0%B0%D1%80%D1%82%D0%B8%D0%BD%D0%BA%D0%B0%D1%85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2068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"Детский сад комбинированной направленности №9 города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Сосновоборска"</a:t>
            </a:r>
          </a:p>
          <a:p>
            <a:pPr lvl="0" algn="ctr">
              <a:defRPr/>
            </a:pPr>
            <a:endParaRPr lang="ru-RU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780929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«БЕЗОПАСНОСТЬ»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5194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lvl="0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Дунаева В.Л.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6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ksterina\Desktop\безопасность на дороге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" y="228391"/>
            <a:ext cx="9144875" cy="64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01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Опасно ездить по дороге на велосипеде!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Лучше нет велосипеда 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Едет он быстрей мопеда!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Не забудь, что тут дорога,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Где машин всегда так много!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Поезжай во двор скорей,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Покатай своих друзей!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Eksterina\Desktop\безопасность на дороге\0011-008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345219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0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играй на проезжей части дороги!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Под машину мяч летит,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А за ним малыш бежит!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Осторожно! Берегись!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Лучше ты остановись!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На дороге не играют –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Все на свете это знают,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Ведь специально для игры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Есть площадки и дворы!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Users\Eksterina\Desktop\безопасность на дороге\c1534d3aba5824bb5b7748ee7a4194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35962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8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Переходи улицу только в положенном месте!!!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 шоссе бегут машины 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Самосвалы, лимузины,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И, друзья, конечно, ясно 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Здесь ходить всегда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опасно!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Но спокоен пешеход –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Вот подземный переход!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По ступенькам в вниз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пойдёшь –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И дорогу перейдёшь</a:t>
            </a:r>
            <a:r>
              <a:rPr lang="ru-RU" b="0" i="0" dirty="0" smtClean="0"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lang="ru-RU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Users\Eksterina\Desktop\безопасность на дороге\208-7-pravila-dorozhnogo-dvizheniya-detyam-kartin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3164160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0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транспорте!!!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транспорте: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держись за поручни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отвлекай водителя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вставай ногами на сиденья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сиди на ступенях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Eksterina\Desktop\безопасность на дороге\0028-039-Dvizhenie-avtomobilj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3836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5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улице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Каждый день мы много ходим,</a:t>
            </a:r>
          </a:p>
          <a:p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Камни, ямочки обходим.</a:t>
            </a:r>
          </a:p>
          <a:p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Люк открытый – берегись! –</a:t>
            </a:r>
          </a:p>
          <a:p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него не становись!</a:t>
            </a:r>
          </a:p>
          <a:p>
            <a:endParaRPr lang="ru-RU" dirty="0"/>
          </a:p>
        </p:txBody>
      </p:sp>
      <p:pic>
        <p:nvPicPr>
          <p:cNvPr id="5" name="Picture 2" descr="C:\Users\Eksterina\Desktop\безопасность на улице\lju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81" y="1600200"/>
            <a:ext cx="34068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0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трогай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незнакомые  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предметы на улице                          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вы вдруг увидали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Незнакомый вам предмет,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близко подбежали,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Отойдите, мой совет.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может быть взрывчатка,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Даже бомба может быть,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Нужно сразу вам, ребятки,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 ноль два скорей звонить!</a:t>
            </a:r>
          </a:p>
          <a:p>
            <a:endParaRPr lang="ru-RU" dirty="0"/>
          </a:p>
        </p:txBody>
      </p:sp>
      <p:pic>
        <p:nvPicPr>
          <p:cNvPr id="8" name="Picture 2" descr="C:\Users\Eksterina\Desktop\безопасность на улице\06lab5vph12713971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59620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30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Eksterina\Desktop\безопасность на улице\4e350dc84b2893eeeb0772b8ad0208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25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556792"/>
            <a:ext cx="450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hlinkClick r:id="rId3"/>
              </a:rPr>
              <a:t>https://mbdou2.edusluda.ru/</a:t>
            </a: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hlinkClick r:id="rId4"/>
              </a:rPr>
              <a:t>правила безопасного поведения дома для детей в картинках</a:t>
            </a:r>
            <a:r>
              <a:rPr lang="ru-RU" dirty="0" smtClean="0"/>
              <a:t> </a:t>
            </a:r>
            <a:r>
              <a:rPr lang="ru-RU" dirty="0" err="1" smtClean="0"/>
              <a:t>яндекс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552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d.videouroki.net/html/2018/11/24/v_5bf9774d93cf7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44816" cy="55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3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0" i="0" dirty="0">
              <a:solidFill>
                <a:srgbClr val="111111"/>
              </a:solidFill>
              <a:effectLst/>
              <a:latin typeface="Arial"/>
            </a:endParaRPr>
          </a:p>
        </p:txBody>
      </p:sp>
      <p:pic>
        <p:nvPicPr>
          <p:cNvPr id="1026" name="Picture 2" descr="http://xn----8sbgm3bcof.xn--p1ai/school-life/bezopasnost_v_shkole/%D0%A2%D0%92%D0%9E%D0%AF%20%D0%91%D0%95%D0%97%D0%9E%D0%9F%D0%90%D0%A1%D0%9D%D0%9E%D0%A1%D0%A2%D0%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3448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9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безопасного поведения дома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8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061448"/>
            <a:ext cx="4038600" cy="506471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b="1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зажигалке или спичке - 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Огонёчек – невеличка 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Просит: «Поиграй со мной, 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 ведь робкий и ручной». 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Но плохая он игрушка: 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Подожжёт диван, подушку, 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Книжки, стол, ковёр, обои, 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большой пожар устроит. 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запомнить мы должны? 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Спички детям не нужны</a:t>
            </a:r>
            <a:r>
              <a:rPr lang="ru-RU" sz="34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lang="ru-RU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1447"/>
            <a:ext cx="4038600" cy="48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8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 СИДИ НА ОКНЕ!!!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Светит солнышко в окошко.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На окне мурлычет кошка.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Рядом куколка сидит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И на улицу глядит.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 Скажем кукле, скажем кошке: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Не сидите на окошке!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Неужели вам не ясно?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На окне сидеть опасно!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11563"/>
            <a:ext cx="4038600" cy="43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64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пускай в дом посторонних!!!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 </a:t>
            </a:r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Дома мы одни остались,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Расшалились, разыгрались.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Слышим вдруг – звенит звонок.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Смотрим мы скорей в «глазок».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Незнакомцу не откроем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И покрепче дверь закроем.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От замка мы отойдём.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80"/>
                </a:solidFill>
                <a:effectLst/>
                <a:latin typeface="arial"/>
              </a:rPr>
              <a:t>Папу с мамой подождём!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3" descr="C:\Users\Eksterina\Desktop\Безопасность дома\IxaznIV8VX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3843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8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засовывай с нос мелкие предметы!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уши, нос нельзя совать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Мелкие предметы.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Могут там они застрять -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Помните про это!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придется вас везти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 медикам в больницу!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Глупо так себя вести,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 не годится!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81642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78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  <a:effectLst/>
                <a:latin typeface="Times New Roman"/>
              </a:rPr>
              <a:t>Не ешь незнакомые таблетки 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Все маленькие детки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Обязаны узнать: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Пилюли и таблетки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Тайком нельзя глотать!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вы заболели,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Тогда врача зовут,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взрослые в постельку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Таблетки принесут.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Но если не больны вы,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таблетках – только вред!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Глотать их без причины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Нужды, поверьте, нет!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Ведь отравиться можно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даже умереть!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Так будьте осторожней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Зачем же вам болеть?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38018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64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играй с острыми предметами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 играйте острыми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Вилками, ножами.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Ведь такой «игрушкой» просто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Что-нибудь поранить.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Будет больно, будет грустно,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наругает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...       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Неужели вам игрушек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доме не хватает?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1114"/>
            <a:ext cx="4038600" cy="418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19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трогай кастрюлю с кипящей водой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в кастрюле кипяток,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 прикасайся к ней, дружок,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очень осторожен будь: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Ее так просто обернуть!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Поверь: кипящая вода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Была опасною всегда!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4785"/>
            <a:ext cx="4038600" cy="443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22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373</Words>
  <Application>Microsoft Office PowerPoint</Application>
  <PresentationFormat>Экран (4:3)</PresentationFormat>
  <Paragraphs>93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НЕ СИДИ НА ОКНЕ!!!</vt:lpstr>
      <vt:lpstr> Не пускай в дом посторонних!!! </vt:lpstr>
      <vt:lpstr>Не засовывай с нос мелкие предметы!</vt:lpstr>
      <vt:lpstr>Не ешь незнакомые таблетки </vt:lpstr>
      <vt:lpstr>Не играй с острыми предметами!</vt:lpstr>
      <vt:lpstr> Не трогай кастрюлю с кипящей водой</vt:lpstr>
      <vt:lpstr>Презентация PowerPoint</vt:lpstr>
      <vt:lpstr>Опасно ездить по дороге на велосипеде!</vt:lpstr>
      <vt:lpstr>Не играй на проезжей части дороги!</vt:lpstr>
      <vt:lpstr>Переходи улицу только в положенном месте!!!</vt:lpstr>
      <vt:lpstr>В транспорте!!!</vt:lpstr>
      <vt:lpstr>Правила поведения на улице</vt:lpstr>
      <vt:lpstr> Не трогай незнакомые   предметы на улице                 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ДОУ 9</dc:creator>
  <cp:lastModifiedBy>ДОУ 9</cp:lastModifiedBy>
  <cp:revision>9</cp:revision>
  <dcterms:created xsi:type="dcterms:W3CDTF">2020-02-05T12:36:31Z</dcterms:created>
  <dcterms:modified xsi:type="dcterms:W3CDTF">2020-02-05T17:26:49Z</dcterms:modified>
</cp:coreProperties>
</file>