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8" r:id="rId2"/>
    <p:sldId id="257" r:id="rId3"/>
    <p:sldId id="266" r:id="rId4"/>
    <p:sldId id="268" r:id="rId5"/>
    <p:sldId id="273" r:id="rId6"/>
    <p:sldId id="274" r:id="rId7"/>
    <p:sldId id="276" r:id="rId8"/>
    <p:sldId id="277" r:id="rId9"/>
    <p:sldId id="278" r:id="rId10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20000"/>
    <a:srgbClr val="CC0000"/>
    <a:srgbClr val="A40000"/>
    <a:srgbClr val="BF392B"/>
    <a:srgbClr val="CA281C"/>
    <a:srgbClr val="C93C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321" autoAdjust="0"/>
  </p:normalViewPr>
  <p:slideViewPr>
    <p:cSldViewPr>
      <p:cViewPr>
        <p:scale>
          <a:sx n="75" d="100"/>
          <a:sy n="75" d="100"/>
        </p:scale>
        <p:origin x="-2664" y="-120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D22950-F568-428B-886B-F9E59AF9AB95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8CDB0E-F90B-47E4-9C5B-96C12785A5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0856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10" Type="http://schemas.microsoft.com/office/2007/relationships/hdphoto" Target="../media/hdphoto3.wdp"/><Relationship Id="rId4" Type="http://schemas.openxmlformats.org/officeDocument/2006/relationships/image" Target="../media/image15.jpe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gif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&#1060;&#1080;&#1082;&#1089;&#1080;&#1082;&#1080;%20&#1074;%20&#1052;&#1086;&#1089;&#1082;&#1086;&#1074;&#1089;&#1082;&#1086;&#1084;%20&#1084;&#1077;&#1090;&#1088;&#1086;%20&#1080;%20&#1085;&#1086;&#1074;&#1072;&#1103;%20&#1092;&#1080;&#1082;&#1089;&#1080;&#1087;&#1077;&#1083;&#1082;&#1072;%20&#1055;&#1072;&#1088;&#1086;&#1074;&#1086;&#1079;_audio.mp3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hyperlink" Target="&#1092;&#1080;&#1082;&#1089;&#1080;&#1082;&#1080;-&#1082;&#1090;&#1086;-&#1090;&#1072;&#1082;&#1080;&#1077;-&#1092;&#1080;&#1082;&#1089;&#1080;&#1082;&#1080;-&#1080;&#1085;&#1089;&#1090;&#1088;&#1091;&#1084;&#1077;&#1085;&#1090;&#1072;&#1083;-&#1092;&#1080;&#1082;&#1089;&#1080;&#1087;&#1077;&#1083;&#1082;&#1080;.mp3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рапеция 2"/>
          <p:cNvSpPr/>
          <p:nvPr/>
        </p:nvSpPr>
        <p:spPr>
          <a:xfrm>
            <a:off x="5436096" y="2333954"/>
            <a:ext cx="3707904" cy="2809545"/>
          </a:xfrm>
          <a:custGeom>
            <a:avLst/>
            <a:gdLst>
              <a:gd name="connsiteX0" fmla="*/ 0 w 3707904"/>
              <a:gd name="connsiteY0" fmla="*/ 2787774 h 2787774"/>
              <a:gd name="connsiteX1" fmla="*/ 1295646 w 3707904"/>
              <a:gd name="connsiteY1" fmla="*/ 0 h 2787774"/>
              <a:gd name="connsiteX2" fmla="*/ 2412258 w 3707904"/>
              <a:gd name="connsiteY2" fmla="*/ 0 h 2787774"/>
              <a:gd name="connsiteX3" fmla="*/ 3707904 w 3707904"/>
              <a:gd name="connsiteY3" fmla="*/ 2787774 h 2787774"/>
              <a:gd name="connsiteX4" fmla="*/ 0 w 3707904"/>
              <a:gd name="connsiteY4" fmla="*/ 2787774 h 2787774"/>
              <a:gd name="connsiteX0" fmla="*/ 0 w 3707904"/>
              <a:gd name="connsiteY0" fmla="*/ 2809545 h 2809545"/>
              <a:gd name="connsiteX1" fmla="*/ 1295646 w 3707904"/>
              <a:gd name="connsiteY1" fmla="*/ 21771 h 2809545"/>
              <a:gd name="connsiteX2" fmla="*/ 3707658 w 3707904"/>
              <a:gd name="connsiteY2" fmla="*/ 0 h 2809545"/>
              <a:gd name="connsiteX3" fmla="*/ 3707904 w 3707904"/>
              <a:gd name="connsiteY3" fmla="*/ 2809545 h 2809545"/>
              <a:gd name="connsiteX4" fmla="*/ 0 w 3707904"/>
              <a:gd name="connsiteY4" fmla="*/ 2809545 h 2809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07904" h="2809545">
                <a:moveTo>
                  <a:pt x="0" y="2809545"/>
                </a:moveTo>
                <a:lnTo>
                  <a:pt x="1295646" y="21771"/>
                </a:lnTo>
                <a:lnTo>
                  <a:pt x="3707658" y="0"/>
                </a:lnTo>
                <a:lnTo>
                  <a:pt x="3707904" y="2809545"/>
                </a:lnTo>
                <a:lnTo>
                  <a:pt x="0" y="280954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4734" y="3363838"/>
            <a:ext cx="51233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300" b="1" i="1" dirty="0" smtClean="0">
                <a:solidFill>
                  <a:schemeClr val="bg1"/>
                </a:solidFill>
              </a:rPr>
              <a:t>ДЕТСКОЕ ВОЛОНТЕРСКОЕ ДВИЖЕНИЕ </a:t>
            </a:r>
          </a:p>
          <a:p>
            <a:pPr algn="ctr"/>
            <a:r>
              <a:rPr lang="ru-RU" sz="2300" b="1" i="1" dirty="0" smtClean="0">
                <a:solidFill>
                  <a:schemeClr val="bg1"/>
                </a:solidFill>
              </a:rPr>
              <a:t>«НАДЕЖНОЕ ПОКОЛЕНИЕ» </a:t>
            </a:r>
            <a:endParaRPr lang="ru-RU" sz="2300" b="1" i="1" dirty="0">
              <a:solidFill>
                <a:schemeClr val="bg1"/>
              </a:solidFill>
            </a:endParaRPr>
          </a:p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4299942"/>
            <a:ext cx="896448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solidFill>
                  <a:srgbClr val="C00000"/>
                </a:solidFill>
              </a:rPr>
              <a:t>НАТАЛЬЯ БОРИСОВНА КОНОВАЛЬЧИК, ВОСПИТАТЕЛЬ 2 МЛАДШЕЙ ГРУППЫ «Б»</a:t>
            </a:r>
          </a:p>
          <a:p>
            <a:r>
              <a:rPr lang="ru-RU" sz="600" i="1" dirty="0" smtClean="0">
                <a:solidFill>
                  <a:srgbClr val="C00000"/>
                </a:solidFill>
              </a:rPr>
              <a:t> </a:t>
            </a:r>
          </a:p>
          <a:p>
            <a:r>
              <a:rPr lang="ru-RU" i="1" dirty="0" smtClean="0">
                <a:solidFill>
                  <a:srgbClr val="C00000"/>
                </a:solidFill>
              </a:rPr>
              <a:t>НАДЕЖДА АНАТОЛЬЕВНА ЯБЛОКОВА, ВОСПИТАТЕЛЬ СТАРШЕЙ ГРУППЫ «А»</a:t>
            </a:r>
            <a:endParaRPr lang="ru-RU" i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6144" y="970180"/>
            <a:ext cx="20351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i="1" dirty="0" smtClean="0">
                <a:solidFill>
                  <a:srgbClr val="C00000"/>
                </a:solidFill>
              </a:rPr>
              <a:t>МАДОУ ДСКН № 9 </a:t>
            </a:r>
          </a:p>
          <a:p>
            <a:pPr algn="ctr"/>
            <a:r>
              <a:rPr lang="ru-RU" i="1" dirty="0" smtClean="0">
                <a:solidFill>
                  <a:srgbClr val="C00000"/>
                </a:solidFill>
              </a:rPr>
              <a:t>Г. СОСНОВОБОРСК</a:t>
            </a:r>
            <a:endParaRPr lang="ru-RU" i="1" dirty="0">
              <a:solidFill>
                <a:srgbClr val="C00000"/>
              </a:solidFill>
            </a:endParaRPr>
          </a:p>
        </p:txBody>
      </p:sp>
      <p:sp>
        <p:nvSpPr>
          <p:cNvPr id="7" name="Шестиугольник 6"/>
          <p:cNvSpPr/>
          <p:nvPr/>
        </p:nvSpPr>
        <p:spPr>
          <a:xfrm>
            <a:off x="2586398" y="483518"/>
            <a:ext cx="2921706" cy="2520280"/>
          </a:xfrm>
          <a:prstGeom prst="hexagon">
            <a:avLst>
              <a:gd name="adj" fmla="val 28887"/>
              <a:gd name="vf" fmla="val 115470"/>
            </a:avLst>
          </a:prstGeom>
          <a:blipFill dpi="0" rotWithShape="1">
            <a:blip r:embed="rId3">
              <a:grayscl/>
            </a:blip>
            <a:srcRect/>
            <a:stretch>
              <a:fillRect l="-4000" t="-4000" r="-26000" b="-20000"/>
            </a:stretch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Шестиугольник 9"/>
          <p:cNvSpPr/>
          <p:nvPr/>
        </p:nvSpPr>
        <p:spPr>
          <a:xfrm>
            <a:off x="5724128" y="339502"/>
            <a:ext cx="3240360" cy="2808312"/>
          </a:xfrm>
          <a:prstGeom prst="hexagon">
            <a:avLst>
              <a:gd name="adj" fmla="val 28887"/>
              <a:gd name="vf" fmla="val 115470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Шестиугольник 8"/>
          <p:cNvSpPr/>
          <p:nvPr/>
        </p:nvSpPr>
        <p:spPr>
          <a:xfrm>
            <a:off x="5868144" y="483518"/>
            <a:ext cx="2921706" cy="2520280"/>
          </a:xfrm>
          <a:prstGeom prst="hexagon">
            <a:avLst>
              <a:gd name="adj" fmla="val 28887"/>
              <a:gd name="vf" fmla="val 115470"/>
            </a:avLst>
          </a:prstGeom>
          <a:blipFill dpi="0" rotWithShape="1">
            <a:blip r:embed="rId4">
              <a:grayscl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>
              <a:fillRect l="1000" t="-53000" r="-25000" b="-52000"/>
            </a:stretch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8933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араллелограмм 4"/>
          <p:cNvSpPr/>
          <p:nvPr/>
        </p:nvSpPr>
        <p:spPr>
          <a:xfrm flipH="1">
            <a:off x="-14829" y="424956"/>
            <a:ext cx="6531044" cy="425327"/>
          </a:xfrm>
          <a:custGeom>
            <a:avLst/>
            <a:gdLst>
              <a:gd name="connsiteX0" fmla="*/ 0 w 5292079"/>
              <a:gd name="connsiteY0" fmla="*/ 432048 h 432048"/>
              <a:gd name="connsiteX1" fmla="*/ 282823 w 5292079"/>
              <a:gd name="connsiteY1" fmla="*/ 0 h 432048"/>
              <a:gd name="connsiteX2" fmla="*/ 5292079 w 5292079"/>
              <a:gd name="connsiteY2" fmla="*/ 0 h 432048"/>
              <a:gd name="connsiteX3" fmla="*/ 5009256 w 5292079"/>
              <a:gd name="connsiteY3" fmla="*/ 432048 h 432048"/>
              <a:gd name="connsiteX4" fmla="*/ 0 w 5292079"/>
              <a:gd name="connsiteY4" fmla="*/ 432048 h 432048"/>
              <a:gd name="connsiteX0" fmla="*/ 0 w 5009691"/>
              <a:gd name="connsiteY0" fmla="*/ 499284 h 499284"/>
              <a:gd name="connsiteX1" fmla="*/ 282823 w 5009691"/>
              <a:gd name="connsiteY1" fmla="*/ 67236 h 499284"/>
              <a:gd name="connsiteX2" fmla="*/ 5009691 w 5009691"/>
              <a:gd name="connsiteY2" fmla="*/ 0 h 499284"/>
              <a:gd name="connsiteX3" fmla="*/ 5009256 w 5009691"/>
              <a:gd name="connsiteY3" fmla="*/ 499284 h 499284"/>
              <a:gd name="connsiteX4" fmla="*/ 0 w 5009691"/>
              <a:gd name="connsiteY4" fmla="*/ 499284 h 499284"/>
              <a:gd name="connsiteX0" fmla="*/ 0 w 5009691"/>
              <a:gd name="connsiteY0" fmla="*/ 499284 h 506008"/>
              <a:gd name="connsiteX1" fmla="*/ 282823 w 5009691"/>
              <a:gd name="connsiteY1" fmla="*/ 67236 h 506008"/>
              <a:gd name="connsiteX2" fmla="*/ 5009691 w 5009691"/>
              <a:gd name="connsiteY2" fmla="*/ 0 h 506008"/>
              <a:gd name="connsiteX3" fmla="*/ 4962191 w 5009691"/>
              <a:gd name="connsiteY3" fmla="*/ 506008 h 506008"/>
              <a:gd name="connsiteX4" fmla="*/ 0 w 5009691"/>
              <a:gd name="connsiteY4" fmla="*/ 499284 h 506008"/>
              <a:gd name="connsiteX0" fmla="*/ 0 w 4962191"/>
              <a:gd name="connsiteY0" fmla="*/ 499284 h 506008"/>
              <a:gd name="connsiteX1" fmla="*/ 282823 w 4962191"/>
              <a:gd name="connsiteY1" fmla="*/ 67236 h 506008"/>
              <a:gd name="connsiteX2" fmla="*/ 4955903 w 4962191"/>
              <a:gd name="connsiteY2" fmla="*/ 0 h 506008"/>
              <a:gd name="connsiteX3" fmla="*/ 4962191 w 4962191"/>
              <a:gd name="connsiteY3" fmla="*/ 506008 h 506008"/>
              <a:gd name="connsiteX4" fmla="*/ 0 w 4962191"/>
              <a:gd name="connsiteY4" fmla="*/ 499284 h 506008"/>
              <a:gd name="connsiteX0" fmla="*/ 0 w 4976074"/>
              <a:gd name="connsiteY0" fmla="*/ 492561 h 499285"/>
              <a:gd name="connsiteX1" fmla="*/ 282823 w 4976074"/>
              <a:gd name="connsiteY1" fmla="*/ 60513 h 499285"/>
              <a:gd name="connsiteX2" fmla="*/ 4976074 w 4976074"/>
              <a:gd name="connsiteY2" fmla="*/ 0 h 499285"/>
              <a:gd name="connsiteX3" fmla="*/ 4962191 w 4976074"/>
              <a:gd name="connsiteY3" fmla="*/ 499285 h 499285"/>
              <a:gd name="connsiteX4" fmla="*/ 0 w 4976074"/>
              <a:gd name="connsiteY4" fmla="*/ 492561 h 499285"/>
              <a:gd name="connsiteX0" fmla="*/ 0 w 4982361"/>
              <a:gd name="connsiteY0" fmla="*/ 492561 h 499285"/>
              <a:gd name="connsiteX1" fmla="*/ 282823 w 4982361"/>
              <a:gd name="connsiteY1" fmla="*/ 60513 h 499285"/>
              <a:gd name="connsiteX2" fmla="*/ 4976074 w 4982361"/>
              <a:gd name="connsiteY2" fmla="*/ 0 h 499285"/>
              <a:gd name="connsiteX3" fmla="*/ 4982361 w 4982361"/>
              <a:gd name="connsiteY3" fmla="*/ 499285 h 499285"/>
              <a:gd name="connsiteX4" fmla="*/ 0 w 4982361"/>
              <a:gd name="connsiteY4" fmla="*/ 492561 h 499285"/>
              <a:gd name="connsiteX0" fmla="*/ 0 w 4983356"/>
              <a:gd name="connsiteY0" fmla="*/ 432050 h 438774"/>
              <a:gd name="connsiteX1" fmla="*/ 282823 w 4983356"/>
              <a:gd name="connsiteY1" fmla="*/ 2 h 438774"/>
              <a:gd name="connsiteX2" fmla="*/ 4982798 w 4983356"/>
              <a:gd name="connsiteY2" fmla="*/ 0 h 438774"/>
              <a:gd name="connsiteX3" fmla="*/ 4982361 w 4983356"/>
              <a:gd name="connsiteY3" fmla="*/ 438774 h 438774"/>
              <a:gd name="connsiteX4" fmla="*/ 0 w 4983356"/>
              <a:gd name="connsiteY4" fmla="*/ 432050 h 438774"/>
              <a:gd name="connsiteX0" fmla="*/ 0 w 4989781"/>
              <a:gd name="connsiteY0" fmla="*/ 432048 h 438772"/>
              <a:gd name="connsiteX1" fmla="*/ 282823 w 4989781"/>
              <a:gd name="connsiteY1" fmla="*/ 0 h 438772"/>
              <a:gd name="connsiteX2" fmla="*/ 4989522 w 4989781"/>
              <a:gd name="connsiteY2" fmla="*/ 20169 h 438772"/>
              <a:gd name="connsiteX3" fmla="*/ 4982361 w 4989781"/>
              <a:gd name="connsiteY3" fmla="*/ 438772 h 438772"/>
              <a:gd name="connsiteX4" fmla="*/ 0 w 4989781"/>
              <a:gd name="connsiteY4" fmla="*/ 432048 h 438772"/>
              <a:gd name="connsiteX0" fmla="*/ 0 w 4982361"/>
              <a:gd name="connsiteY0" fmla="*/ 445497 h 452221"/>
              <a:gd name="connsiteX1" fmla="*/ 282823 w 4982361"/>
              <a:gd name="connsiteY1" fmla="*/ 13449 h 452221"/>
              <a:gd name="connsiteX2" fmla="*/ 4976074 w 4982361"/>
              <a:gd name="connsiteY2" fmla="*/ 0 h 452221"/>
              <a:gd name="connsiteX3" fmla="*/ 4982361 w 4982361"/>
              <a:gd name="connsiteY3" fmla="*/ 452221 h 452221"/>
              <a:gd name="connsiteX4" fmla="*/ 0 w 4982361"/>
              <a:gd name="connsiteY4" fmla="*/ 445497 h 452221"/>
              <a:gd name="connsiteX0" fmla="*/ 0 w 4982361"/>
              <a:gd name="connsiteY0" fmla="*/ 432048 h 438772"/>
              <a:gd name="connsiteX1" fmla="*/ 282823 w 4982361"/>
              <a:gd name="connsiteY1" fmla="*/ 0 h 438772"/>
              <a:gd name="connsiteX2" fmla="*/ 4976074 w 4982361"/>
              <a:gd name="connsiteY2" fmla="*/ 13445 h 438772"/>
              <a:gd name="connsiteX3" fmla="*/ 4982361 w 4982361"/>
              <a:gd name="connsiteY3" fmla="*/ 438772 h 438772"/>
              <a:gd name="connsiteX4" fmla="*/ 0 w 4982361"/>
              <a:gd name="connsiteY4" fmla="*/ 432048 h 438772"/>
              <a:gd name="connsiteX0" fmla="*/ 0 w 4982361"/>
              <a:gd name="connsiteY0" fmla="*/ 438774 h 445498"/>
              <a:gd name="connsiteX1" fmla="*/ 282823 w 4982361"/>
              <a:gd name="connsiteY1" fmla="*/ 6726 h 445498"/>
              <a:gd name="connsiteX2" fmla="*/ 4976074 w 4982361"/>
              <a:gd name="connsiteY2" fmla="*/ 0 h 445498"/>
              <a:gd name="connsiteX3" fmla="*/ 4982361 w 4982361"/>
              <a:gd name="connsiteY3" fmla="*/ 445498 h 445498"/>
              <a:gd name="connsiteX4" fmla="*/ 0 w 4982361"/>
              <a:gd name="connsiteY4" fmla="*/ 438774 h 445498"/>
              <a:gd name="connsiteX0" fmla="*/ 0 w 4982361"/>
              <a:gd name="connsiteY0" fmla="*/ 432048 h 438772"/>
              <a:gd name="connsiteX1" fmla="*/ 282823 w 4982361"/>
              <a:gd name="connsiteY1" fmla="*/ 0 h 438772"/>
              <a:gd name="connsiteX2" fmla="*/ 4976074 w 4982361"/>
              <a:gd name="connsiteY2" fmla="*/ 13445 h 438772"/>
              <a:gd name="connsiteX3" fmla="*/ 4982361 w 4982361"/>
              <a:gd name="connsiteY3" fmla="*/ 438772 h 438772"/>
              <a:gd name="connsiteX4" fmla="*/ 0 w 4982361"/>
              <a:gd name="connsiteY4" fmla="*/ 432048 h 438772"/>
              <a:gd name="connsiteX0" fmla="*/ 0 w 4982361"/>
              <a:gd name="connsiteY0" fmla="*/ 418603 h 425327"/>
              <a:gd name="connsiteX1" fmla="*/ 289546 w 4982361"/>
              <a:gd name="connsiteY1" fmla="*/ 6725 h 425327"/>
              <a:gd name="connsiteX2" fmla="*/ 4976074 w 4982361"/>
              <a:gd name="connsiteY2" fmla="*/ 0 h 425327"/>
              <a:gd name="connsiteX3" fmla="*/ 4982361 w 4982361"/>
              <a:gd name="connsiteY3" fmla="*/ 425327 h 425327"/>
              <a:gd name="connsiteX4" fmla="*/ 0 w 4982361"/>
              <a:gd name="connsiteY4" fmla="*/ 418603 h 425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82361" h="425327">
                <a:moveTo>
                  <a:pt x="0" y="418603"/>
                </a:moveTo>
                <a:lnTo>
                  <a:pt x="289546" y="6725"/>
                </a:lnTo>
                <a:lnTo>
                  <a:pt x="4976074" y="0"/>
                </a:lnTo>
                <a:cubicBezTo>
                  <a:pt x="4978170" y="166428"/>
                  <a:pt x="4980265" y="258899"/>
                  <a:pt x="4982361" y="425327"/>
                </a:cubicBezTo>
                <a:lnTo>
                  <a:pt x="0" y="418603"/>
                </a:lnTo>
                <a:close/>
              </a:path>
            </a:pathLst>
          </a:cu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10" y="424956"/>
            <a:ext cx="68034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</a:rPr>
              <a:t>«</a:t>
            </a:r>
            <a:r>
              <a:rPr lang="ru-RU" b="1" i="1" dirty="0">
                <a:solidFill>
                  <a:schemeClr val="bg1"/>
                </a:solidFill>
              </a:rPr>
              <a:t>К</a:t>
            </a:r>
            <a:r>
              <a:rPr lang="ru-RU" b="1" i="1" dirty="0" smtClean="0">
                <a:solidFill>
                  <a:schemeClr val="bg1"/>
                </a:solidFill>
              </a:rPr>
              <a:t>АК МЫ МОЖЕМ ИМ ПОМОЧЬ ПОЛЮБИТЬ ДЕТСКИЙ САД?»</a:t>
            </a:r>
            <a:endParaRPr lang="ru-RU" b="1" i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1034" y="869028"/>
            <a:ext cx="88569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Детское волонтерское движение </a:t>
            </a:r>
            <a:r>
              <a:rPr lang="ru-RU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это одна из новых, но уже показавшая свою жизнеспособность и эффективность </a:t>
            </a:r>
            <a:r>
              <a:rPr lang="ru-RU" b="1" i="1" dirty="0">
                <a:solidFill>
                  <a:srgbClr val="FF0000"/>
                </a:solidFill>
              </a:rPr>
              <a:t>активная форма общения в детской среде</a:t>
            </a:r>
            <a:r>
              <a:rPr lang="ru-RU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при которой ребёнок становится инициативным и самостоятельным в выборе способов проявления своих интересов. </a:t>
            </a:r>
          </a:p>
          <a:p>
            <a:pPr algn="ctr"/>
            <a:endParaRPr lang="ru-RU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7504" y="2139702"/>
            <a:ext cx="8856984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ПРЕДВОРИТЕЛЬНАЯ РАБОТА</a:t>
            </a:r>
          </a:p>
          <a:p>
            <a:r>
              <a:rPr lang="ru-RU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изучить у детей адекватность отклика на эмоции людей; особенности проявления эмоциональной отзывчивости в деятельности и общении;</a:t>
            </a:r>
          </a:p>
          <a:p>
            <a:r>
              <a:rPr lang="ru-RU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установить партнерские отношения с родителями, привлечь к совместному сотрудничеству</a:t>
            </a:r>
            <a:r>
              <a:rPr lang="ru-RU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постановка целей, задач</a:t>
            </a:r>
            <a:r>
              <a:rPr lang="ru-RU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разработка </a:t>
            </a:r>
            <a:r>
              <a:rPr lang="ru-RU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волонтерского движения </a:t>
            </a:r>
            <a:r>
              <a:rPr lang="ru-RU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«Надежное поколение»;</a:t>
            </a:r>
            <a:r>
              <a:rPr lang="ru-RU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создание </a:t>
            </a:r>
            <a:r>
              <a:rPr lang="ru-RU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развивающей </a:t>
            </a:r>
            <a:r>
              <a:rPr lang="ru-RU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среды;</a:t>
            </a:r>
          </a:p>
          <a:p>
            <a:r>
              <a:rPr lang="ru-RU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создание </a:t>
            </a:r>
            <a:r>
              <a:rPr lang="ru-RU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методической базы (планы - конспекты </a:t>
            </a:r>
            <a:r>
              <a:rPr lang="ru-RU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</a:t>
            </a:r>
            <a:r>
              <a:rPr lang="ru-RU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подбор </a:t>
            </a:r>
            <a:r>
              <a:rPr lang="ru-RU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методической литературы </a:t>
            </a:r>
            <a:r>
              <a:rPr lang="ru-RU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теме).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222320" y="-20538"/>
            <a:ext cx="1975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ОКТЯБРЬ-НОЯБРЬ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448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араллелограмм 4"/>
          <p:cNvSpPr/>
          <p:nvPr/>
        </p:nvSpPr>
        <p:spPr>
          <a:xfrm>
            <a:off x="-1437" y="398960"/>
            <a:ext cx="3493317" cy="425327"/>
          </a:xfrm>
          <a:custGeom>
            <a:avLst/>
            <a:gdLst>
              <a:gd name="connsiteX0" fmla="*/ 0 w 5198385"/>
              <a:gd name="connsiteY0" fmla="*/ 0 h 425327"/>
              <a:gd name="connsiteX1" fmla="*/ 5198385 w 5198385"/>
              <a:gd name="connsiteY1" fmla="*/ 0 h 425327"/>
              <a:gd name="connsiteX2" fmla="*/ 5198385 w 5198385"/>
              <a:gd name="connsiteY2" fmla="*/ 0 h 425327"/>
              <a:gd name="connsiteX3" fmla="*/ 5198385 w 5198385"/>
              <a:gd name="connsiteY3" fmla="*/ 425327 h 425327"/>
              <a:gd name="connsiteX4" fmla="*/ 0 w 5198385"/>
              <a:gd name="connsiteY4" fmla="*/ 425327 h 425327"/>
              <a:gd name="connsiteX5" fmla="*/ 0 w 5198385"/>
              <a:gd name="connsiteY5" fmla="*/ 0 h 425327"/>
              <a:gd name="connsiteX0" fmla="*/ 0 w 5198385"/>
              <a:gd name="connsiteY0" fmla="*/ 0 h 425327"/>
              <a:gd name="connsiteX1" fmla="*/ 5198385 w 5198385"/>
              <a:gd name="connsiteY1" fmla="*/ 0 h 425327"/>
              <a:gd name="connsiteX2" fmla="*/ 5198385 w 5198385"/>
              <a:gd name="connsiteY2" fmla="*/ 0 h 425327"/>
              <a:gd name="connsiteX3" fmla="*/ 4817385 w 5198385"/>
              <a:gd name="connsiteY3" fmla="*/ 425327 h 425327"/>
              <a:gd name="connsiteX4" fmla="*/ 0 w 5198385"/>
              <a:gd name="connsiteY4" fmla="*/ 425327 h 425327"/>
              <a:gd name="connsiteX5" fmla="*/ 0 w 5198385"/>
              <a:gd name="connsiteY5" fmla="*/ 0 h 425327"/>
              <a:gd name="connsiteX0" fmla="*/ 0 w 5198385"/>
              <a:gd name="connsiteY0" fmla="*/ 0 h 425327"/>
              <a:gd name="connsiteX1" fmla="*/ 5198385 w 5198385"/>
              <a:gd name="connsiteY1" fmla="*/ 0 h 425327"/>
              <a:gd name="connsiteX2" fmla="*/ 5198385 w 5198385"/>
              <a:gd name="connsiteY2" fmla="*/ 0 h 425327"/>
              <a:gd name="connsiteX3" fmla="*/ 4888742 w 5198385"/>
              <a:gd name="connsiteY3" fmla="*/ 414442 h 425327"/>
              <a:gd name="connsiteX4" fmla="*/ 0 w 5198385"/>
              <a:gd name="connsiteY4" fmla="*/ 425327 h 425327"/>
              <a:gd name="connsiteX5" fmla="*/ 0 w 5198385"/>
              <a:gd name="connsiteY5" fmla="*/ 0 h 425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98385" h="425327">
                <a:moveTo>
                  <a:pt x="0" y="0"/>
                </a:moveTo>
                <a:lnTo>
                  <a:pt x="5198385" y="0"/>
                </a:lnTo>
                <a:lnTo>
                  <a:pt x="5198385" y="0"/>
                </a:lnTo>
                <a:lnTo>
                  <a:pt x="4888742" y="414442"/>
                </a:lnTo>
                <a:lnTo>
                  <a:pt x="0" y="425327"/>
                </a:lnTo>
                <a:lnTo>
                  <a:pt x="0" y="0"/>
                </a:lnTo>
                <a:close/>
              </a:path>
            </a:pathLst>
          </a:cu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Первый этап </a:t>
            </a:r>
            <a:endParaRPr lang="ru-RU" sz="2400" b="1" dirty="0">
              <a:solidFill>
                <a:schemeClr val="bg1"/>
              </a:solidFill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138019" y="431623"/>
            <a:ext cx="360000" cy="360000"/>
            <a:chOff x="3491880" y="2643840"/>
            <a:chExt cx="720000" cy="720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" name="Овал 5">
              <a:hlinkClick r:id="rId2" action="ppaction://hlinksldjump"/>
            </p:cNvPr>
            <p:cNvSpPr/>
            <p:nvPr/>
          </p:nvSpPr>
          <p:spPr>
            <a:xfrm>
              <a:off x="3491880" y="2643840"/>
              <a:ext cx="720000" cy="720000"/>
            </a:xfrm>
            <a:prstGeom prst="ellipse">
              <a:avLst/>
            </a:prstGeom>
            <a:solidFill>
              <a:srgbClr val="CC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Овал 6"/>
            <p:cNvSpPr/>
            <p:nvPr/>
          </p:nvSpPr>
          <p:spPr>
            <a:xfrm>
              <a:off x="3527920" y="2679354"/>
              <a:ext cx="648000" cy="6480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179512" y="426957"/>
            <a:ext cx="2744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ru-RU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Нашивка 17"/>
          <p:cNvSpPr/>
          <p:nvPr/>
        </p:nvSpPr>
        <p:spPr>
          <a:xfrm>
            <a:off x="64987" y="1707654"/>
            <a:ext cx="762598" cy="1800200"/>
          </a:xfrm>
          <a:prstGeom prst="chevron">
            <a:avLst>
              <a:gd name="adj" fmla="val 61790"/>
            </a:avLst>
          </a:prstGeom>
          <a:solidFill>
            <a:srgbClr val="CA281C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4" name="Параллелограмм 23"/>
          <p:cNvSpPr/>
          <p:nvPr/>
        </p:nvSpPr>
        <p:spPr>
          <a:xfrm rot="7433005" flipH="1">
            <a:off x="7534717" y="3637830"/>
            <a:ext cx="2146439" cy="785581"/>
          </a:xfrm>
          <a:custGeom>
            <a:avLst/>
            <a:gdLst>
              <a:gd name="connsiteX0" fmla="*/ 0 w 2870295"/>
              <a:gd name="connsiteY0" fmla="*/ 504056 h 504056"/>
              <a:gd name="connsiteX1" fmla="*/ 365340 w 2870295"/>
              <a:gd name="connsiteY1" fmla="*/ 0 h 504056"/>
              <a:gd name="connsiteX2" fmla="*/ 2870295 w 2870295"/>
              <a:gd name="connsiteY2" fmla="*/ 0 h 504056"/>
              <a:gd name="connsiteX3" fmla="*/ 2504955 w 2870295"/>
              <a:gd name="connsiteY3" fmla="*/ 504056 h 504056"/>
              <a:gd name="connsiteX4" fmla="*/ 0 w 2870295"/>
              <a:gd name="connsiteY4" fmla="*/ 504056 h 504056"/>
              <a:gd name="connsiteX0" fmla="*/ 0 w 2504955"/>
              <a:gd name="connsiteY0" fmla="*/ 504056 h 504056"/>
              <a:gd name="connsiteX1" fmla="*/ 365340 w 2504955"/>
              <a:gd name="connsiteY1" fmla="*/ 0 h 504056"/>
              <a:gd name="connsiteX2" fmla="*/ 1921113 w 2504955"/>
              <a:gd name="connsiteY2" fmla="*/ 2391 h 504056"/>
              <a:gd name="connsiteX3" fmla="*/ 2504955 w 2504955"/>
              <a:gd name="connsiteY3" fmla="*/ 504056 h 504056"/>
              <a:gd name="connsiteX4" fmla="*/ 0 w 2504955"/>
              <a:gd name="connsiteY4" fmla="*/ 504056 h 504056"/>
              <a:gd name="connsiteX0" fmla="*/ 0 w 2607669"/>
              <a:gd name="connsiteY0" fmla="*/ 504056 h 504056"/>
              <a:gd name="connsiteX1" fmla="*/ 365340 w 2607669"/>
              <a:gd name="connsiteY1" fmla="*/ 0 h 504056"/>
              <a:gd name="connsiteX2" fmla="*/ 1921113 w 2607669"/>
              <a:gd name="connsiteY2" fmla="*/ 2391 h 504056"/>
              <a:gd name="connsiteX3" fmla="*/ 2607669 w 2607669"/>
              <a:gd name="connsiteY3" fmla="*/ 459647 h 504056"/>
              <a:gd name="connsiteX4" fmla="*/ 0 w 2607669"/>
              <a:gd name="connsiteY4" fmla="*/ 504056 h 504056"/>
              <a:gd name="connsiteX0" fmla="*/ 0 w 2607669"/>
              <a:gd name="connsiteY0" fmla="*/ 769798 h 769798"/>
              <a:gd name="connsiteX1" fmla="*/ 365340 w 2607669"/>
              <a:gd name="connsiteY1" fmla="*/ 265742 h 769798"/>
              <a:gd name="connsiteX2" fmla="*/ 1485660 w 2607669"/>
              <a:gd name="connsiteY2" fmla="*/ 0 h 769798"/>
              <a:gd name="connsiteX3" fmla="*/ 2607669 w 2607669"/>
              <a:gd name="connsiteY3" fmla="*/ 725389 h 769798"/>
              <a:gd name="connsiteX4" fmla="*/ 0 w 2607669"/>
              <a:gd name="connsiteY4" fmla="*/ 769798 h 769798"/>
              <a:gd name="connsiteX0" fmla="*/ 0 w 2607669"/>
              <a:gd name="connsiteY0" fmla="*/ 769798 h 769798"/>
              <a:gd name="connsiteX1" fmla="*/ 365340 w 2607669"/>
              <a:gd name="connsiteY1" fmla="*/ 265742 h 769798"/>
              <a:gd name="connsiteX2" fmla="*/ 1485660 w 2607669"/>
              <a:gd name="connsiteY2" fmla="*/ 0 h 769798"/>
              <a:gd name="connsiteX3" fmla="*/ 2607669 w 2607669"/>
              <a:gd name="connsiteY3" fmla="*/ 725389 h 769798"/>
              <a:gd name="connsiteX4" fmla="*/ 0 w 2607669"/>
              <a:gd name="connsiteY4" fmla="*/ 769798 h 769798"/>
              <a:gd name="connsiteX0" fmla="*/ 0 w 2607669"/>
              <a:gd name="connsiteY0" fmla="*/ 769798 h 769798"/>
              <a:gd name="connsiteX1" fmla="*/ 498367 w 2607669"/>
              <a:gd name="connsiteY1" fmla="*/ 79713 h 769798"/>
              <a:gd name="connsiteX2" fmla="*/ 1485660 w 2607669"/>
              <a:gd name="connsiteY2" fmla="*/ 0 h 769798"/>
              <a:gd name="connsiteX3" fmla="*/ 2607669 w 2607669"/>
              <a:gd name="connsiteY3" fmla="*/ 725389 h 769798"/>
              <a:gd name="connsiteX4" fmla="*/ 0 w 2607669"/>
              <a:gd name="connsiteY4" fmla="*/ 769798 h 769798"/>
              <a:gd name="connsiteX0" fmla="*/ 0 w 2607669"/>
              <a:gd name="connsiteY0" fmla="*/ 769798 h 769798"/>
              <a:gd name="connsiteX1" fmla="*/ 498367 w 2607669"/>
              <a:gd name="connsiteY1" fmla="*/ 79713 h 769798"/>
              <a:gd name="connsiteX2" fmla="*/ 1485660 w 2607669"/>
              <a:gd name="connsiteY2" fmla="*/ 0 h 769798"/>
              <a:gd name="connsiteX3" fmla="*/ 2607669 w 2607669"/>
              <a:gd name="connsiteY3" fmla="*/ 725389 h 769798"/>
              <a:gd name="connsiteX4" fmla="*/ 0 w 2607669"/>
              <a:gd name="connsiteY4" fmla="*/ 769798 h 769798"/>
              <a:gd name="connsiteX0" fmla="*/ 0 w 2198454"/>
              <a:gd name="connsiteY0" fmla="*/ 769798 h 769798"/>
              <a:gd name="connsiteX1" fmla="*/ 498367 w 2198454"/>
              <a:gd name="connsiteY1" fmla="*/ 79713 h 769798"/>
              <a:gd name="connsiteX2" fmla="*/ 1485660 w 2198454"/>
              <a:gd name="connsiteY2" fmla="*/ 0 h 769798"/>
              <a:gd name="connsiteX3" fmla="*/ 2198454 w 2198454"/>
              <a:gd name="connsiteY3" fmla="*/ 418184 h 769798"/>
              <a:gd name="connsiteX4" fmla="*/ 0 w 2198454"/>
              <a:gd name="connsiteY4" fmla="*/ 769798 h 769798"/>
              <a:gd name="connsiteX0" fmla="*/ 0 w 2198454"/>
              <a:gd name="connsiteY0" fmla="*/ 769798 h 769798"/>
              <a:gd name="connsiteX1" fmla="*/ 460965 w 2198454"/>
              <a:gd name="connsiteY1" fmla="*/ 111288 h 769798"/>
              <a:gd name="connsiteX2" fmla="*/ 1485660 w 2198454"/>
              <a:gd name="connsiteY2" fmla="*/ 0 h 769798"/>
              <a:gd name="connsiteX3" fmla="*/ 2198454 w 2198454"/>
              <a:gd name="connsiteY3" fmla="*/ 418184 h 769798"/>
              <a:gd name="connsiteX4" fmla="*/ 0 w 2198454"/>
              <a:gd name="connsiteY4" fmla="*/ 769798 h 769798"/>
              <a:gd name="connsiteX0" fmla="*/ 0 w 2198454"/>
              <a:gd name="connsiteY0" fmla="*/ 769798 h 769798"/>
              <a:gd name="connsiteX1" fmla="*/ 460965 w 2198454"/>
              <a:gd name="connsiteY1" fmla="*/ 111288 h 769798"/>
              <a:gd name="connsiteX2" fmla="*/ 1485660 w 2198454"/>
              <a:gd name="connsiteY2" fmla="*/ 0 h 769798"/>
              <a:gd name="connsiteX3" fmla="*/ 2198454 w 2198454"/>
              <a:gd name="connsiteY3" fmla="*/ 418184 h 769798"/>
              <a:gd name="connsiteX4" fmla="*/ 0 w 2198454"/>
              <a:gd name="connsiteY4" fmla="*/ 769798 h 769798"/>
              <a:gd name="connsiteX0" fmla="*/ 0 w 2198454"/>
              <a:gd name="connsiteY0" fmla="*/ 769798 h 769798"/>
              <a:gd name="connsiteX1" fmla="*/ 460965 w 2198454"/>
              <a:gd name="connsiteY1" fmla="*/ 111288 h 769798"/>
              <a:gd name="connsiteX2" fmla="*/ 1485660 w 2198454"/>
              <a:gd name="connsiteY2" fmla="*/ 0 h 769798"/>
              <a:gd name="connsiteX3" fmla="*/ 2198454 w 2198454"/>
              <a:gd name="connsiteY3" fmla="*/ 418184 h 769798"/>
              <a:gd name="connsiteX4" fmla="*/ 0 w 2198454"/>
              <a:gd name="connsiteY4" fmla="*/ 769798 h 769798"/>
              <a:gd name="connsiteX0" fmla="*/ 0 w 2198454"/>
              <a:gd name="connsiteY0" fmla="*/ 769798 h 769798"/>
              <a:gd name="connsiteX1" fmla="*/ 914473 w 2198454"/>
              <a:gd name="connsiteY1" fmla="*/ 2796 h 769798"/>
              <a:gd name="connsiteX2" fmla="*/ 1485660 w 2198454"/>
              <a:gd name="connsiteY2" fmla="*/ 0 h 769798"/>
              <a:gd name="connsiteX3" fmla="*/ 2198454 w 2198454"/>
              <a:gd name="connsiteY3" fmla="*/ 418184 h 769798"/>
              <a:gd name="connsiteX4" fmla="*/ 0 w 2198454"/>
              <a:gd name="connsiteY4" fmla="*/ 769798 h 769798"/>
              <a:gd name="connsiteX0" fmla="*/ 0 w 2198454"/>
              <a:gd name="connsiteY0" fmla="*/ 769798 h 769798"/>
              <a:gd name="connsiteX1" fmla="*/ 914473 w 2198454"/>
              <a:gd name="connsiteY1" fmla="*/ 2796 h 769798"/>
              <a:gd name="connsiteX2" fmla="*/ 1485660 w 2198454"/>
              <a:gd name="connsiteY2" fmla="*/ 0 h 769798"/>
              <a:gd name="connsiteX3" fmla="*/ 2198454 w 2198454"/>
              <a:gd name="connsiteY3" fmla="*/ 418184 h 769798"/>
              <a:gd name="connsiteX4" fmla="*/ 0 w 2198454"/>
              <a:gd name="connsiteY4" fmla="*/ 769798 h 769798"/>
              <a:gd name="connsiteX0" fmla="*/ 0 w 2198454"/>
              <a:gd name="connsiteY0" fmla="*/ 769798 h 769798"/>
              <a:gd name="connsiteX1" fmla="*/ 914473 w 2198454"/>
              <a:gd name="connsiteY1" fmla="*/ 2796 h 769798"/>
              <a:gd name="connsiteX2" fmla="*/ 1485660 w 2198454"/>
              <a:gd name="connsiteY2" fmla="*/ 0 h 769798"/>
              <a:gd name="connsiteX3" fmla="*/ 2198454 w 2198454"/>
              <a:gd name="connsiteY3" fmla="*/ 418184 h 769798"/>
              <a:gd name="connsiteX4" fmla="*/ 0 w 2198454"/>
              <a:gd name="connsiteY4" fmla="*/ 769798 h 769798"/>
              <a:gd name="connsiteX0" fmla="*/ 0 w 2198454"/>
              <a:gd name="connsiteY0" fmla="*/ 769798 h 769798"/>
              <a:gd name="connsiteX1" fmla="*/ 914473 w 2198454"/>
              <a:gd name="connsiteY1" fmla="*/ 2796 h 769798"/>
              <a:gd name="connsiteX2" fmla="*/ 1485660 w 2198454"/>
              <a:gd name="connsiteY2" fmla="*/ 0 h 769798"/>
              <a:gd name="connsiteX3" fmla="*/ 2198454 w 2198454"/>
              <a:gd name="connsiteY3" fmla="*/ 418184 h 769798"/>
              <a:gd name="connsiteX4" fmla="*/ 0 w 2198454"/>
              <a:gd name="connsiteY4" fmla="*/ 769798 h 769798"/>
              <a:gd name="connsiteX0" fmla="*/ 0 w 2198454"/>
              <a:gd name="connsiteY0" fmla="*/ 787104 h 787104"/>
              <a:gd name="connsiteX1" fmla="*/ 914473 w 2198454"/>
              <a:gd name="connsiteY1" fmla="*/ 20102 h 787104"/>
              <a:gd name="connsiteX2" fmla="*/ 1485660 w 2198454"/>
              <a:gd name="connsiteY2" fmla="*/ 17306 h 787104"/>
              <a:gd name="connsiteX3" fmla="*/ 2198454 w 2198454"/>
              <a:gd name="connsiteY3" fmla="*/ 435490 h 787104"/>
              <a:gd name="connsiteX4" fmla="*/ 0 w 2198454"/>
              <a:gd name="connsiteY4" fmla="*/ 787104 h 787104"/>
              <a:gd name="connsiteX0" fmla="*/ 0 w 2198454"/>
              <a:gd name="connsiteY0" fmla="*/ 769798 h 769798"/>
              <a:gd name="connsiteX1" fmla="*/ 914473 w 2198454"/>
              <a:gd name="connsiteY1" fmla="*/ 2796 h 769798"/>
              <a:gd name="connsiteX2" fmla="*/ 1485660 w 2198454"/>
              <a:gd name="connsiteY2" fmla="*/ 0 h 769798"/>
              <a:gd name="connsiteX3" fmla="*/ 2198454 w 2198454"/>
              <a:gd name="connsiteY3" fmla="*/ 418184 h 769798"/>
              <a:gd name="connsiteX4" fmla="*/ 0 w 2198454"/>
              <a:gd name="connsiteY4" fmla="*/ 769798 h 769798"/>
              <a:gd name="connsiteX0" fmla="*/ 0 w 2185294"/>
              <a:gd name="connsiteY0" fmla="*/ 769798 h 769798"/>
              <a:gd name="connsiteX1" fmla="*/ 914473 w 2185294"/>
              <a:gd name="connsiteY1" fmla="*/ 2796 h 769798"/>
              <a:gd name="connsiteX2" fmla="*/ 1485660 w 2185294"/>
              <a:gd name="connsiteY2" fmla="*/ 0 h 769798"/>
              <a:gd name="connsiteX3" fmla="*/ 2185294 w 2185294"/>
              <a:gd name="connsiteY3" fmla="*/ 449842 h 769798"/>
              <a:gd name="connsiteX4" fmla="*/ 0 w 2185294"/>
              <a:gd name="connsiteY4" fmla="*/ 769798 h 769798"/>
              <a:gd name="connsiteX0" fmla="*/ 0 w 2175964"/>
              <a:gd name="connsiteY0" fmla="*/ 769798 h 769798"/>
              <a:gd name="connsiteX1" fmla="*/ 914473 w 2175964"/>
              <a:gd name="connsiteY1" fmla="*/ 2796 h 769798"/>
              <a:gd name="connsiteX2" fmla="*/ 1485660 w 2175964"/>
              <a:gd name="connsiteY2" fmla="*/ 0 h 769798"/>
              <a:gd name="connsiteX3" fmla="*/ 2175964 w 2175964"/>
              <a:gd name="connsiteY3" fmla="*/ 451676 h 769798"/>
              <a:gd name="connsiteX4" fmla="*/ 0 w 2175964"/>
              <a:gd name="connsiteY4" fmla="*/ 769798 h 769798"/>
              <a:gd name="connsiteX0" fmla="*/ 72883 w 2248847"/>
              <a:gd name="connsiteY0" fmla="*/ 769798 h 769798"/>
              <a:gd name="connsiteX1" fmla="*/ 562976 w 2248847"/>
              <a:gd name="connsiteY1" fmla="*/ 68792 h 769798"/>
              <a:gd name="connsiteX2" fmla="*/ 987356 w 2248847"/>
              <a:gd name="connsiteY2" fmla="*/ 2796 h 769798"/>
              <a:gd name="connsiteX3" fmla="*/ 1558543 w 2248847"/>
              <a:gd name="connsiteY3" fmla="*/ 0 h 769798"/>
              <a:gd name="connsiteX4" fmla="*/ 2248847 w 2248847"/>
              <a:gd name="connsiteY4" fmla="*/ 451676 h 769798"/>
              <a:gd name="connsiteX5" fmla="*/ 72883 w 2248847"/>
              <a:gd name="connsiteY5" fmla="*/ 769798 h 769798"/>
              <a:gd name="connsiteX0" fmla="*/ 72883 w 2248847"/>
              <a:gd name="connsiteY0" fmla="*/ 769798 h 769798"/>
              <a:gd name="connsiteX1" fmla="*/ 562976 w 2248847"/>
              <a:gd name="connsiteY1" fmla="*/ 68792 h 769798"/>
              <a:gd name="connsiteX2" fmla="*/ 987356 w 2248847"/>
              <a:gd name="connsiteY2" fmla="*/ 2796 h 769798"/>
              <a:gd name="connsiteX3" fmla="*/ 1558543 w 2248847"/>
              <a:gd name="connsiteY3" fmla="*/ 0 h 769798"/>
              <a:gd name="connsiteX4" fmla="*/ 2248847 w 2248847"/>
              <a:gd name="connsiteY4" fmla="*/ 451676 h 769798"/>
              <a:gd name="connsiteX5" fmla="*/ 72883 w 2248847"/>
              <a:gd name="connsiteY5" fmla="*/ 769798 h 769798"/>
              <a:gd name="connsiteX0" fmla="*/ 72883 w 2248847"/>
              <a:gd name="connsiteY0" fmla="*/ 789410 h 789410"/>
              <a:gd name="connsiteX1" fmla="*/ 562976 w 2248847"/>
              <a:gd name="connsiteY1" fmla="*/ 88404 h 789410"/>
              <a:gd name="connsiteX2" fmla="*/ 978108 w 2248847"/>
              <a:gd name="connsiteY2" fmla="*/ 0 h 789410"/>
              <a:gd name="connsiteX3" fmla="*/ 1558543 w 2248847"/>
              <a:gd name="connsiteY3" fmla="*/ 19612 h 789410"/>
              <a:gd name="connsiteX4" fmla="*/ 2248847 w 2248847"/>
              <a:gd name="connsiteY4" fmla="*/ 471288 h 789410"/>
              <a:gd name="connsiteX5" fmla="*/ 72883 w 2248847"/>
              <a:gd name="connsiteY5" fmla="*/ 789410 h 789410"/>
              <a:gd name="connsiteX0" fmla="*/ 72883 w 2248847"/>
              <a:gd name="connsiteY0" fmla="*/ 789410 h 789410"/>
              <a:gd name="connsiteX1" fmla="*/ 562976 w 2248847"/>
              <a:gd name="connsiteY1" fmla="*/ 88404 h 789410"/>
              <a:gd name="connsiteX2" fmla="*/ 978108 w 2248847"/>
              <a:gd name="connsiteY2" fmla="*/ 0 h 789410"/>
              <a:gd name="connsiteX3" fmla="*/ 1558543 w 2248847"/>
              <a:gd name="connsiteY3" fmla="*/ 19612 h 789410"/>
              <a:gd name="connsiteX4" fmla="*/ 2248847 w 2248847"/>
              <a:gd name="connsiteY4" fmla="*/ 471288 h 789410"/>
              <a:gd name="connsiteX5" fmla="*/ 72883 w 2248847"/>
              <a:gd name="connsiteY5" fmla="*/ 789410 h 789410"/>
              <a:gd name="connsiteX0" fmla="*/ 73711 w 2240263"/>
              <a:gd name="connsiteY0" fmla="*/ 763335 h 763335"/>
              <a:gd name="connsiteX1" fmla="*/ 554392 w 2240263"/>
              <a:gd name="connsiteY1" fmla="*/ 88404 h 763335"/>
              <a:gd name="connsiteX2" fmla="*/ 969524 w 2240263"/>
              <a:gd name="connsiteY2" fmla="*/ 0 h 763335"/>
              <a:gd name="connsiteX3" fmla="*/ 1549959 w 2240263"/>
              <a:gd name="connsiteY3" fmla="*/ 19612 h 763335"/>
              <a:gd name="connsiteX4" fmla="*/ 2240263 w 2240263"/>
              <a:gd name="connsiteY4" fmla="*/ 471288 h 763335"/>
              <a:gd name="connsiteX5" fmla="*/ 73711 w 2240263"/>
              <a:gd name="connsiteY5" fmla="*/ 763335 h 763335"/>
              <a:gd name="connsiteX0" fmla="*/ 425 w 2166977"/>
              <a:gd name="connsiteY0" fmla="*/ 763335 h 763335"/>
              <a:gd name="connsiteX1" fmla="*/ 481106 w 2166977"/>
              <a:gd name="connsiteY1" fmla="*/ 88404 h 763335"/>
              <a:gd name="connsiteX2" fmla="*/ 896238 w 2166977"/>
              <a:gd name="connsiteY2" fmla="*/ 0 h 763335"/>
              <a:gd name="connsiteX3" fmla="*/ 1476673 w 2166977"/>
              <a:gd name="connsiteY3" fmla="*/ 19612 h 763335"/>
              <a:gd name="connsiteX4" fmla="*/ 2166977 w 2166977"/>
              <a:gd name="connsiteY4" fmla="*/ 471288 h 763335"/>
              <a:gd name="connsiteX5" fmla="*/ 425 w 2166977"/>
              <a:gd name="connsiteY5" fmla="*/ 763335 h 763335"/>
              <a:gd name="connsiteX0" fmla="*/ 425 w 2137153"/>
              <a:gd name="connsiteY0" fmla="*/ 763335 h 763335"/>
              <a:gd name="connsiteX1" fmla="*/ 481106 w 2137153"/>
              <a:gd name="connsiteY1" fmla="*/ 88404 h 763335"/>
              <a:gd name="connsiteX2" fmla="*/ 896238 w 2137153"/>
              <a:gd name="connsiteY2" fmla="*/ 0 h 763335"/>
              <a:gd name="connsiteX3" fmla="*/ 1476673 w 2137153"/>
              <a:gd name="connsiteY3" fmla="*/ 19612 h 763335"/>
              <a:gd name="connsiteX4" fmla="*/ 2137153 w 2137153"/>
              <a:gd name="connsiteY4" fmla="*/ 467457 h 763335"/>
              <a:gd name="connsiteX5" fmla="*/ 425 w 2137153"/>
              <a:gd name="connsiteY5" fmla="*/ 763335 h 763335"/>
              <a:gd name="connsiteX0" fmla="*/ 413 w 2146553"/>
              <a:gd name="connsiteY0" fmla="*/ 789411 h 789411"/>
              <a:gd name="connsiteX1" fmla="*/ 490506 w 2146553"/>
              <a:gd name="connsiteY1" fmla="*/ 88404 h 789411"/>
              <a:gd name="connsiteX2" fmla="*/ 905638 w 2146553"/>
              <a:gd name="connsiteY2" fmla="*/ 0 h 789411"/>
              <a:gd name="connsiteX3" fmla="*/ 1486073 w 2146553"/>
              <a:gd name="connsiteY3" fmla="*/ 19612 h 789411"/>
              <a:gd name="connsiteX4" fmla="*/ 2146553 w 2146553"/>
              <a:gd name="connsiteY4" fmla="*/ 467457 h 789411"/>
              <a:gd name="connsiteX5" fmla="*/ 413 w 2146553"/>
              <a:gd name="connsiteY5" fmla="*/ 789411 h 789411"/>
              <a:gd name="connsiteX0" fmla="*/ 376 w 2146516"/>
              <a:gd name="connsiteY0" fmla="*/ 789411 h 789411"/>
              <a:gd name="connsiteX1" fmla="*/ 527626 w 2146516"/>
              <a:gd name="connsiteY1" fmla="*/ 129555 h 789411"/>
              <a:gd name="connsiteX2" fmla="*/ 905601 w 2146516"/>
              <a:gd name="connsiteY2" fmla="*/ 0 h 789411"/>
              <a:gd name="connsiteX3" fmla="*/ 1486036 w 2146516"/>
              <a:gd name="connsiteY3" fmla="*/ 19612 h 789411"/>
              <a:gd name="connsiteX4" fmla="*/ 2146516 w 2146516"/>
              <a:gd name="connsiteY4" fmla="*/ 467457 h 789411"/>
              <a:gd name="connsiteX5" fmla="*/ 376 w 2146516"/>
              <a:gd name="connsiteY5" fmla="*/ 789411 h 789411"/>
              <a:gd name="connsiteX0" fmla="*/ 411 w 2146551"/>
              <a:gd name="connsiteY0" fmla="*/ 789411 h 789411"/>
              <a:gd name="connsiteX1" fmla="*/ 492420 w 2146551"/>
              <a:gd name="connsiteY1" fmla="*/ 73492 h 789411"/>
              <a:gd name="connsiteX2" fmla="*/ 905636 w 2146551"/>
              <a:gd name="connsiteY2" fmla="*/ 0 h 789411"/>
              <a:gd name="connsiteX3" fmla="*/ 1486071 w 2146551"/>
              <a:gd name="connsiteY3" fmla="*/ 19612 h 789411"/>
              <a:gd name="connsiteX4" fmla="*/ 2146551 w 2146551"/>
              <a:gd name="connsiteY4" fmla="*/ 467457 h 789411"/>
              <a:gd name="connsiteX5" fmla="*/ 411 w 2146551"/>
              <a:gd name="connsiteY5" fmla="*/ 789411 h 789411"/>
              <a:gd name="connsiteX0" fmla="*/ 290 w 2146430"/>
              <a:gd name="connsiteY0" fmla="*/ 789411 h 789411"/>
              <a:gd name="connsiteX1" fmla="*/ 492299 w 2146430"/>
              <a:gd name="connsiteY1" fmla="*/ 73492 h 789411"/>
              <a:gd name="connsiteX2" fmla="*/ 905515 w 2146430"/>
              <a:gd name="connsiteY2" fmla="*/ 0 h 789411"/>
              <a:gd name="connsiteX3" fmla="*/ 1485950 w 2146430"/>
              <a:gd name="connsiteY3" fmla="*/ 19612 h 789411"/>
              <a:gd name="connsiteX4" fmla="*/ 2146430 w 2146430"/>
              <a:gd name="connsiteY4" fmla="*/ 467457 h 789411"/>
              <a:gd name="connsiteX5" fmla="*/ 290 w 2146430"/>
              <a:gd name="connsiteY5" fmla="*/ 789411 h 789411"/>
              <a:gd name="connsiteX0" fmla="*/ 299 w 2146439"/>
              <a:gd name="connsiteY0" fmla="*/ 789411 h 789411"/>
              <a:gd name="connsiteX1" fmla="*/ 473729 w 2146439"/>
              <a:gd name="connsiteY1" fmla="*/ 52917 h 789411"/>
              <a:gd name="connsiteX2" fmla="*/ 905524 w 2146439"/>
              <a:gd name="connsiteY2" fmla="*/ 0 h 789411"/>
              <a:gd name="connsiteX3" fmla="*/ 1485959 w 2146439"/>
              <a:gd name="connsiteY3" fmla="*/ 19612 h 789411"/>
              <a:gd name="connsiteX4" fmla="*/ 2146439 w 2146439"/>
              <a:gd name="connsiteY4" fmla="*/ 467457 h 789411"/>
              <a:gd name="connsiteX5" fmla="*/ 299 w 2146439"/>
              <a:gd name="connsiteY5" fmla="*/ 789411 h 789411"/>
              <a:gd name="connsiteX0" fmla="*/ 299 w 2146439"/>
              <a:gd name="connsiteY0" fmla="*/ 789411 h 789411"/>
              <a:gd name="connsiteX1" fmla="*/ 473729 w 2146439"/>
              <a:gd name="connsiteY1" fmla="*/ 52917 h 789411"/>
              <a:gd name="connsiteX2" fmla="*/ 905524 w 2146439"/>
              <a:gd name="connsiteY2" fmla="*/ 0 h 789411"/>
              <a:gd name="connsiteX3" fmla="*/ 1485959 w 2146439"/>
              <a:gd name="connsiteY3" fmla="*/ 19612 h 789411"/>
              <a:gd name="connsiteX4" fmla="*/ 2146439 w 2146439"/>
              <a:gd name="connsiteY4" fmla="*/ 467457 h 789411"/>
              <a:gd name="connsiteX5" fmla="*/ 299 w 2146439"/>
              <a:gd name="connsiteY5" fmla="*/ 789411 h 789411"/>
              <a:gd name="connsiteX0" fmla="*/ 299 w 2146439"/>
              <a:gd name="connsiteY0" fmla="*/ 785581 h 785581"/>
              <a:gd name="connsiteX1" fmla="*/ 473729 w 2146439"/>
              <a:gd name="connsiteY1" fmla="*/ 49087 h 785581"/>
              <a:gd name="connsiteX2" fmla="*/ 935348 w 2146439"/>
              <a:gd name="connsiteY2" fmla="*/ 0 h 785581"/>
              <a:gd name="connsiteX3" fmla="*/ 1485959 w 2146439"/>
              <a:gd name="connsiteY3" fmla="*/ 15782 h 785581"/>
              <a:gd name="connsiteX4" fmla="*/ 2146439 w 2146439"/>
              <a:gd name="connsiteY4" fmla="*/ 463627 h 785581"/>
              <a:gd name="connsiteX5" fmla="*/ 299 w 2146439"/>
              <a:gd name="connsiteY5" fmla="*/ 785581 h 785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46439" h="785581">
                <a:moveTo>
                  <a:pt x="299" y="785581"/>
                </a:moveTo>
                <a:cubicBezTo>
                  <a:pt x="-13836" y="760586"/>
                  <a:pt x="476589" y="30128"/>
                  <a:pt x="473729" y="49087"/>
                </a:cubicBezTo>
                <a:cubicBezTo>
                  <a:pt x="484029" y="36390"/>
                  <a:pt x="756606" y="32557"/>
                  <a:pt x="935348" y="0"/>
                </a:cubicBezTo>
                <a:cubicBezTo>
                  <a:pt x="957501" y="120953"/>
                  <a:pt x="855106" y="125872"/>
                  <a:pt x="1485959" y="15782"/>
                </a:cubicBezTo>
                <a:lnTo>
                  <a:pt x="2146439" y="463627"/>
                </a:lnTo>
                <a:lnTo>
                  <a:pt x="299" y="78558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Нашивка 32"/>
          <p:cNvSpPr/>
          <p:nvPr/>
        </p:nvSpPr>
        <p:spPr>
          <a:xfrm>
            <a:off x="444054" y="1707654"/>
            <a:ext cx="762598" cy="1800200"/>
          </a:xfrm>
          <a:prstGeom prst="chevron">
            <a:avLst>
              <a:gd name="adj" fmla="val 61790"/>
            </a:avLst>
          </a:prstGeom>
          <a:solidFill>
            <a:srgbClr val="CA281C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4" name="Нашивка 33"/>
          <p:cNvSpPr/>
          <p:nvPr/>
        </p:nvSpPr>
        <p:spPr>
          <a:xfrm>
            <a:off x="825353" y="1707654"/>
            <a:ext cx="762598" cy="1800200"/>
          </a:xfrm>
          <a:prstGeom prst="chevron">
            <a:avLst>
              <a:gd name="adj" fmla="val 61790"/>
            </a:avLst>
          </a:prstGeom>
          <a:solidFill>
            <a:srgbClr val="CA281C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026" name="Picture 2" descr="https://pp.userapi.com/c841129/v841129387/422c4/eFh8zVCVe4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88" r="12392"/>
          <a:stretch/>
        </p:blipFill>
        <p:spPr bwMode="auto">
          <a:xfrm>
            <a:off x="3523591" y="449380"/>
            <a:ext cx="2604943" cy="16687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198" y="2190703"/>
            <a:ext cx="3579116" cy="2684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https://pp.userapi.com/c841129/v841129387/422f6/GctlaKx0IMU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214" y="462935"/>
            <a:ext cx="2211704" cy="16587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811" y="2166278"/>
            <a:ext cx="3579114" cy="268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Группа 25"/>
          <p:cNvGrpSpPr/>
          <p:nvPr/>
        </p:nvGrpSpPr>
        <p:grpSpPr>
          <a:xfrm>
            <a:off x="179512" y="4155444"/>
            <a:ext cx="965778" cy="922412"/>
            <a:chOff x="7524735" y="4071508"/>
            <a:chExt cx="1043642" cy="987666"/>
          </a:xfrm>
        </p:grpSpPr>
        <p:sp>
          <p:nvSpPr>
            <p:cNvPr id="27" name="Овал 26"/>
            <p:cNvSpPr/>
            <p:nvPr/>
          </p:nvSpPr>
          <p:spPr>
            <a:xfrm>
              <a:off x="7535289" y="4072966"/>
              <a:ext cx="1008112" cy="9862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grpSp>
          <p:nvGrpSpPr>
            <p:cNvPr id="28" name="Группа 27"/>
            <p:cNvGrpSpPr/>
            <p:nvPr/>
          </p:nvGrpSpPr>
          <p:grpSpPr>
            <a:xfrm>
              <a:off x="7540216" y="4072966"/>
              <a:ext cx="1008112" cy="986208"/>
              <a:chOff x="6866402" y="4011910"/>
              <a:chExt cx="1008112" cy="986208"/>
            </a:xfrm>
          </p:grpSpPr>
          <p:sp>
            <p:nvSpPr>
              <p:cNvPr id="31" name="Овал 30"/>
              <p:cNvSpPr/>
              <p:nvPr/>
            </p:nvSpPr>
            <p:spPr>
              <a:xfrm>
                <a:off x="6866402" y="4011910"/>
                <a:ext cx="1008112" cy="98620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sp>
            <p:nvSpPr>
              <p:cNvPr id="32" name="Овал 31"/>
              <p:cNvSpPr/>
              <p:nvPr/>
            </p:nvSpPr>
            <p:spPr>
              <a:xfrm>
                <a:off x="6897531" y="4032716"/>
                <a:ext cx="936000" cy="936000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rgbClr val="BF392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200" b="1" dirty="0">
                  <a:solidFill>
                    <a:srgbClr val="C93C2D"/>
                  </a:solidFill>
                  <a:cs typeface="Aharoni" panose="02010803020104030203" pitchFamily="2" charset="-79"/>
                </a:endParaRPr>
              </a:p>
            </p:txBody>
          </p:sp>
        </p:grpSp>
        <p:sp>
          <p:nvSpPr>
            <p:cNvPr id="29" name="Прямоугольник 28"/>
            <p:cNvSpPr/>
            <p:nvPr/>
          </p:nvSpPr>
          <p:spPr>
            <a:xfrm>
              <a:off x="7524735" y="4357482"/>
              <a:ext cx="1043642" cy="5602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2800" b="1" dirty="0" smtClean="0">
                  <a:solidFill>
                    <a:srgbClr val="C00000"/>
                  </a:solidFill>
                  <a:latin typeface="Constantia" panose="02030602050306030303" pitchFamily="18" charset="0"/>
                  <a:cs typeface="Aharoni" panose="02010803020104030203" pitchFamily="2" charset="-79"/>
                </a:rPr>
                <a:t>этап</a:t>
              </a:r>
              <a:endParaRPr lang="ru-RU" sz="2800" b="1" dirty="0">
                <a:solidFill>
                  <a:srgbClr val="C00000"/>
                </a:solidFill>
                <a:latin typeface="Constantia" panose="02030602050306030303" pitchFamily="18" charset="0"/>
                <a:cs typeface="Aharoni" panose="02010803020104030203" pitchFamily="2" charset="-79"/>
              </a:endParaRPr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7881748" y="4071508"/>
              <a:ext cx="438603" cy="5602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b="1" dirty="0" smtClean="0">
                  <a:ln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ru-RU" sz="2800" b="1" dirty="0" smtClean="0">
                  <a:solidFill>
                    <a:srgbClr val="C00000"/>
                  </a:solidFill>
                  <a:cs typeface="Aharoni" panose="02010803020104030203" pitchFamily="2" charset="-79"/>
                </a:rPr>
                <a:t> </a:t>
              </a:r>
              <a:endParaRPr lang="ru-RU" sz="2800" b="1" dirty="0">
                <a:solidFill>
                  <a:srgbClr val="C00000"/>
                </a:solidFill>
                <a:cs typeface="Aharoni" panose="02010803020104030203" pitchFamily="2" charset="-79"/>
              </a:endParaRPr>
            </a:p>
          </p:txBody>
        </p:sp>
      </p:grpSp>
      <p:sp>
        <p:nvSpPr>
          <p:cNvPr id="22" name="Нашивка 21"/>
          <p:cNvSpPr/>
          <p:nvPr/>
        </p:nvSpPr>
        <p:spPr>
          <a:xfrm>
            <a:off x="2986781" y="1526379"/>
            <a:ext cx="474566" cy="595335"/>
          </a:xfrm>
          <a:prstGeom prst="chevron">
            <a:avLst>
              <a:gd name="adj" fmla="val 48027"/>
            </a:avLst>
          </a:prstGeom>
          <a:solidFill>
            <a:srgbClr val="CC00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3" name="Нашивка 22"/>
          <p:cNvSpPr/>
          <p:nvPr/>
        </p:nvSpPr>
        <p:spPr>
          <a:xfrm>
            <a:off x="5896931" y="1512180"/>
            <a:ext cx="474566" cy="595335"/>
          </a:xfrm>
          <a:prstGeom prst="chevron">
            <a:avLst>
              <a:gd name="adj" fmla="val 48027"/>
            </a:avLst>
          </a:prstGeom>
          <a:solidFill>
            <a:srgbClr val="CC00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5" name="Нашивка 24"/>
          <p:cNvSpPr/>
          <p:nvPr/>
        </p:nvSpPr>
        <p:spPr>
          <a:xfrm>
            <a:off x="1691680" y="4552946"/>
            <a:ext cx="363197" cy="336293"/>
          </a:xfrm>
          <a:prstGeom prst="chevron">
            <a:avLst>
              <a:gd name="adj" fmla="val 48027"/>
            </a:avLst>
          </a:prstGeom>
          <a:solidFill>
            <a:srgbClr val="CC00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6" name="Нашивка 35"/>
          <p:cNvSpPr/>
          <p:nvPr/>
        </p:nvSpPr>
        <p:spPr>
          <a:xfrm>
            <a:off x="7240066" y="4552946"/>
            <a:ext cx="326780" cy="297668"/>
          </a:xfrm>
          <a:prstGeom prst="chevron">
            <a:avLst>
              <a:gd name="adj" fmla="val 48027"/>
            </a:avLst>
          </a:prstGeom>
          <a:solidFill>
            <a:srgbClr val="CC00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" name="Picture 2" descr="https://pp.userapi.com/c841331/v841331980/5b7ce/ZDPE2-nWX0I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361" y="3532871"/>
            <a:ext cx="963150" cy="1363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Нашивка 36"/>
          <p:cNvSpPr/>
          <p:nvPr/>
        </p:nvSpPr>
        <p:spPr>
          <a:xfrm>
            <a:off x="7566847" y="4552946"/>
            <a:ext cx="344638" cy="322094"/>
          </a:xfrm>
          <a:prstGeom prst="chevron">
            <a:avLst>
              <a:gd name="adj" fmla="val 48027"/>
            </a:avLst>
          </a:prstGeom>
          <a:solidFill>
            <a:srgbClr val="CC00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028" name="Picture 4" descr="https://pp.userapi.com/c841129/v841129387/4230a/VjDkhYQFTo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296" y="3435847"/>
            <a:ext cx="1079396" cy="14391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Нашивка 34"/>
          <p:cNvSpPr/>
          <p:nvPr/>
        </p:nvSpPr>
        <p:spPr>
          <a:xfrm>
            <a:off x="4571999" y="4552946"/>
            <a:ext cx="393027" cy="333894"/>
          </a:xfrm>
          <a:prstGeom prst="chevron">
            <a:avLst>
              <a:gd name="adj" fmla="val 45733"/>
            </a:avLst>
          </a:prstGeom>
          <a:solidFill>
            <a:srgbClr val="CC00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044" y="1099081"/>
            <a:ext cx="29963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«ДЕНЬ СЮРПРИЗОВ»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034023" y="86638"/>
            <a:ext cx="1101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ДЕКАБРЬ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513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араллелограмм 4"/>
          <p:cNvSpPr/>
          <p:nvPr/>
        </p:nvSpPr>
        <p:spPr>
          <a:xfrm>
            <a:off x="151103" y="398960"/>
            <a:ext cx="3853357" cy="425327"/>
          </a:xfrm>
          <a:custGeom>
            <a:avLst/>
            <a:gdLst>
              <a:gd name="connsiteX0" fmla="*/ 0 w 5198385"/>
              <a:gd name="connsiteY0" fmla="*/ 0 h 425327"/>
              <a:gd name="connsiteX1" fmla="*/ 5198385 w 5198385"/>
              <a:gd name="connsiteY1" fmla="*/ 0 h 425327"/>
              <a:gd name="connsiteX2" fmla="*/ 5198385 w 5198385"/>
              <a:gd name="connsiteY2" fmla="*/ 0 h 425327"/>
              <a:gd name="connsiteX3" fmla="*/ 5198385 w 5198385"/>
              <a:gd name="connsiteY3" fmla="*/ 425327 h 425327"/>
              <a:gd name="connsiteX4" fmla="*/ 0 w 5198385"/>
              <a:gd name="connsiteY4" fmla="*/ 425327 h 425327"/>
              <a:gd name="connsiteX5" fmla="*/ 0 w 5198385"/>
              <a:gd name="connsiteY5" fmla="*/ 0 h 425327"/>
              <a:gd name="connsiteX0" fmla="*/ 0 w 5198385"/>
              <a:gd name="connsiteY0" fmla="*/ 0 h 425327"/>
              <a:gd name="connsiteX1" fmla="*/ 5198385 w 5198385"/>
              <a:gd name="connsiteY1" fmla="*/ 0 h 425327"/>
              <a:gd name="connsiteX2" fmla="*/ 5198385 w 5198385"/>
              <a:gd name="connsiteY2" fmla="*/ 0 h 425327"/>
              <a:gd name="connsiteX3" fmla="*/ 4817385 w 5198385"/>
              <a:gd name="connsiteY3" fmla="*/ 425327 h 425327"/>
              <a:gd name="connsiteX4" fmla="*/ 0 w 5198385"/>
              <a:gd name="connsiteY4" fmla="*/ 425327 h 425327"/>
              <a:gd name="connsiteX5" fmla="*/ 0 w 5198385"/>
              <a:gd name="connsiteY5" fmla="*/ 0 h 425327"/>
              <a:gd name="connsiteX0" fmla="*/ 0 w 5198385"/>
              <a:gd name="connsiteY0" fmla="*/ 0 h 425327"/>
              <a:gd name="connsiteX1" fmla="*/ 5198385 w 5198385"/>
              <a:gd name="connsiteY1" fmla="*/ 0 h 425327"/>
              <a:gd name="connsiteX2" fmla="*/ 5198385 w 5198385"/>
              <a:gd name="connsiteY2" fmla="*/ 0 h 425327"/>
              <a:gd name="connsiteX3" fmla="*/ 4888742 w 5198385"/>
              <a:gd name="connsiteY3" fmla="*/ 414442 h 425327"/>
              <a:gd name="connsiteX4" fmla="*/ 0 w 5198385"/>
              <a:gd name="connsiteY4" fmla="*/ 425327 h 425327"/>
              <a:gd name="connsiteX5" fmla="*/ 0 w 5198385"/>
              <a:gd name="connsiteY5" fmla="*/ 0 h 425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98385" h="425327">
                <a:moveTo>
                  <a:pt x="0" y="0"/>
                </a:moveTo>
                <a:lnTo>
                  <a:pt x="5198385" y="0"/>
                </a:lnTo>
                <a:lnTo>
                  <a:pt x="5198385" y="0"/>
                </a:lnTo>
                <a:lnTo>
                  <a:pt x="4888742" y="414442"/>
                </a:lnTo>
                <a:lnTo>
                  <a:pt x="0" y="425327"/>
                </a:lnTo>
                <a:lnTo>
                  <a:pt x="0" y="0"/>
                </a:lnTo>
                <a:close/>
              </a:path>
            </a:pathLst>
          </a:cu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Второй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этап </a:t>
            </a:r>
            <a:endParaRPr lang="ru-RU" sz="2800" b="1" dirty="0">
              <a:solidFill>
                <a:schemeClr val="bg1"/>
              </a:solidFill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138019" y="431623"/>
            <a:ext cx="360000" cy="360000"/>
            <a:chOff x="3491880" y="2643840"/>
            <a:chExt cx="720000" cy="720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" name="Овал 5">
              <a:hlinkClick r:id="rId2" action="ppaction://hlinksldjump"/>
            </p:cNvPr>
            <p:cNvSpPr/>
            <p:nvPr/>
          </p:nvSpPr>
          <p:spPr>
            <a:xfrm>
              <a:off x="3491880" y="2643840"/>
              <a:ext cx="720000" cy="720000"/>
            </a:xfrm>
            <a:prstGeom prst="ellipse">
              <a:avLst/>
            </a:prstGeom>
            <a:solidFill>
              <a:srgbClr val="CC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Овал 6"/>
            <p:cNvSpPr/>
            <p:nvPr/>
          </p:nvSpPr>
          <p:spPr>
            <a:xfrm>
              <a:off x="3527920" y="2679354"/>
              <a:ext cx="648000" cy="6480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138019" y="426957"/>
            <a:ext cx="3642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ru-RU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араллелограмм 23"/>
          <p:cNvSpPr/>
          <p:nvPr/>
        </p:nvSpPr>
        <p:spPr>
          <a:xfrm rot="7433005" flipH="1">
            <a:off x="7534717" y="3637830"/>
            <a:ext cx="2146439" cy="785581"/>
          </a:xfrm>
          <a:custGeom>
            <a:avLst/>
            <a:gdLst>
              <a:gd name="connsiteX0" fmla="*/ 0 w 2870295"/>
              <a:gd name="connsiteY0" fmla="*/ 504056 h 504056"/>
              <a:gd name="connsiteX1" fmla="*/ 365340 w 2870295"/>
              <a:gd name="connsiteY1" fmla="*/ 0 h 504056"/>
              <a:gd name="connsiteX2" fmla="*/ 2870295 w 2870295"/>
              <a:gd name="connsiteY2" fmla="*/ 0 h 504056"/>
              <a:gd name="connsiteX3" fmla="*/ 2504955 w 2870295"/>
              <a:gd name="connsiteY3" fmla="*/ 504056 h 504056"/>
              <a:gd name="connsiteX4" fmla="*/ 0 w 2870295"/>
              <a:gd name="connsiteY4" fmla="*/ 504056 h 504056"/>
              <a:gd name="connsiteX0" fmla="*/ 0 w 2504955"/>
              <a:gd name="connsiteY0" fmla="*/ 504056 h 504056"/>
              <a:gd name="connsiteX1" fmla="*/ 365340 w 2504955"/>
              <a:gd name="connsiteY1" fmla="*/ 0 h 504056"/>
              <a:gd name="connsiteX2" fmla="*/ 1921113 w 2504955"/>
              <a:gd name="connsiteY2" fmla="*/ 2391 h 504056"/>
              <a:gd name="connsiteX3" fmla="*/ 2504955 w 2504955"/>
              <a:gd name="connsiteY3" fmla="*/ 504056 h 504056"/>
              <a:gd name="connsiteX4" fmla="*/ 0 w 2504955"/>
              <a:gd name="connsiteY4" fmla="*/ 504056 h 504056"/>
              <a:gd name="connsiteX0" fmla="*/ 0 w 2607669"/>
              <a:gd name="connsiteY0" fmla="*/ 504056 h 504056"/>
              <a:gd name="connsiteX1" fmla="*/ 365340 w 2607669"/>
              <a:gd name="connsiteY1" fmla="*/ 0 h 504056"/>
              <a:gd name="connsiteX2" fmla="*/ 1921113 w 2607669"/>
              <a:gd name="connsiteY2" fmla="*/ 2391 h 504056"/>
              <a:gd name="connsiteX3" fmla="*/ 2607669 w 2607669"/>
              <a:gd name="connsiteY3" fmla="*/ 459647 h 504056"/>
              <a:gd name="connsiteX4" fmla="*/ 0 w 2607669"/>
              <a:gd name="connsiteY4" fmla="*/ 504056 h 504056"/>
              <a:gd name="connsiteX0" fmla="*/ 0 w 2607669"/>
              <a:gd name="connsiteY0" fmla="*/ 769798 h 769798"/>
              <a:gd name="connsiteX1" fmla="*/ 365340 w 2607669"/>
              <a:gd name="connsiteY1" fmla="*/ 265742 h 769798"/>
              <a:gd name="connsiteX2" fmla="*/ 1485660 w 2607669"/>
              <a:gd name="connsiteY2" fmla="*/ 0 h 769798"/>
              <a:gd name="connsiteX3" fmla="*/ 2607669 w 2607669"/>
              <a:gd name="connsiteY3" fmla="*/ 725389 h 769798"/>
              <a:gd name="connsiteX4" fmla="*/ 0 w 2607669"/>
              <a:gd name="connsiteY4" fmla="*/ 769798 h 769798"/>
              <a:gd name="connsiteX0" fmla="*/ 0 w 2607669"/>
              <a:gd name="connsiteY0" fmla="*/ 769798 h 769798"/>
              <a:gd name="connsiteX1" fmla="*/ 365340 w 2607669"/>
              <a:gd name="connsiteY1" fmla="*/ 265742 h 769798"/>
              <a:gd name="connsiteX2" fmla="*/ 1485660 w 2607669"/>
              <a:gd name="connsiteY2" fmla="*/ 0 h 769798"/>
              <a:gd name="connsiteX3" fmla="*/ 2607669 w 2607669"/>
              <a:gd name="connsiteY3" fmla="*/ 725389 h 769798"/>
              <a:gd name="connsiteX4" fmla="*/ 0 w 2607669"/>
              <a:gd name="connsiteY4" fmla="*/ 769798 h 769798"/>
              <a:gd name="connsiteX0" fmla="*/ 0 w 2607669"/>
              <a:gd name="connsiteY0" fmla="*/ 769798 h 769798"/>
              <a:gd name="connsiteX1" fmla="*/ 498367 w 2607669"/>
              <a:gd name="connsiteY1" fmla="*/ 79713 h 769798"/>
              <a:gd name="connsiteX2" fmla="*/ 1485660 w 2607669"/>
              <a:gd name="connsiteY2" fmla="*/ 0 h 769798"/>
              <a:gd name="connsiteX3" fmla="*/ 2607669 w 2607669"/>
              <a:gd name="connsiteY3" fmla="*/ 725389 h 769798"/>
              <a:gd name="connsiteX4" fmla="*/ 0 w 2607669"/>
              <a:gd name="connsiteY4" fmla="*/ 769798 h 769798"/>
              <a:gd name="connsiteX0" fmla="*/ 0 w 2607669"/>
              <a:gd name="connsiteY0" fmla="*/ 769798 h 769798"/>
              <a:gd name="connsiteX1" fmla="*/ 498367 w 2607669"/>
              <a:gd name="connsiteY1" fmla="*/ 79713 h 769798"/>
              <a:gd name="connsiteX2" fmla="*/ 1485660 w 2607669"/>
              <a:gd name="connsiteY2" fmla="*/ 0 h 769798"/>
              <a:gd name="connsiteX3" fmla="*/ 2607669 w 2607669"/>
              <a:gd name="connsiteY3" fmla="*/ 725389 h 769798"/>
              <a:gd name="connsiteX4" fmla="*/ 0 w 2607669"/>
              <a:gd name="connsiteY4" fmla="*/ 769798 h 769798"/>
              <a:gd name="connsiteX0" fmla="*/ 0 w 2198454"/>
              <a:gd name="connsiteY0" fmla="*/ 769798 h 769798"/>
              <a:gd name="connsiteX1" fmla="*/ 498367 w 2198454"/>
              <a:gd name="connsiteY1" fmla="*/ 79713 h 769798"/>
              <a:gd name="connsiteX2" fmla="*/ 1485660 w 2198454"/>
              <a:gd name="connsiteY2" fmla="*/ 0 h 769798"/>
              <a:gd name="connsiteX3" fmla="*/ 2198454 w 2198454"/>
              <a:gd name="connsiteY3" fmla="*/ 418184 h 769798"/>
              <a:gd name="connsiteX4" fmla="*/ 0 w 2198454"/>
              <a:gd name="connsiteY4" fmla="*/ 769798 h 769798"/>
              <a:gd name="connsiteX0" fmla="*/ 0 w 2198454"/>
              <a:gd name="connsiteY0" fmla="*/ 769798 h 769798"/>
              <a:gd name="connsiteX1" fmla="*/ 460965 w 2198454"/>
              <a:gd name="connsiteY1" fmla="*/ 111288 h 769798"/>
              <a:gd name="connsiteX2" fmla="*/ 1485660 w 2198454"/>
              <a:gd name="connsiteY2" fmla="*/ 0 h 769798"/>
              <a:gd name="connsiteX3" fmla="*/ 2198454 w 2198454"/>
              <a:gd name="connsiteY3" fmla="*/ 418184 h 769798"/>
              <a:gd name="connsiteX4" fmla="*/ 0 w 2198454"/>
              <a:gd name="connsiteY4" fmla="*/ 769798 h 769798"/>
              <a:gd name="connsiteX0" fmla="*/ 0 w 2198454"/>
              <a:gd name="connsiteY0" fmla="*/ 769798 h 769798"/>
              <a:gd name="connsiteX1" fmla="*/ 460965 w 2198454"/>
              <a:gd name="connsiteY1" fmla="*/ 111288 h 769798"/>
              <a:gd name="connsiteX2" fmla="*/ 1485660 w 2198454"/>
              <a:gd name="connsiteY2" fmla="*/ 0 h 769798"/>
              <a:gd name="connsiteX3" fmla="*/ 2198454 w 2198454"/>
              <a:gd name="connsiteY3" fmla="*/ 418184 h 769798"/>
              <a:gd name="connsiteX4" fmla="*/ 0 w 2198454"/>
              <a:gd name="connsiteY4" fmla="*/ 769798 h 769798"/>
              <a:gd name="connsiteX0" fmla="*/ 0 w 2198454"/>
              <a:gd name="connsiteY0" fmla="*/ 769798 h 769798"/>
              <a:gd name="connsiteX1" fmla="*/ 460965 w 2198454"/>
              <a:gd name="connsiteY1" fmla="*/ 111288 h 769798"/>
              <a:gd name="connsiteX2" fmla="*/ 1485660 w 2198454"/>
              <a:gd name="connsiteY2" fmla="*/ 0 h 769798"/>
              <a:gd name="connsiteX3" fmla="*/ 2198454 w 2198454"/>
              <a:gd name="connsiteY3" fmla="*/ 418184 h 769798"/>
              <a:gd name="connsiteX4" fmla="*/ 0 w 2198454"/>
              <a:gd name="connsiteY4" fmla="*/ 769798 h 769798"/>
              <a:gd name="connsiteX0" fmla="*/ 0 w 2198454"/>
              <a:gd name="connsiteY0" fmla="*/ 769798 h 769798"/>
              <a:gd name="connsiteX1" fmla="*/ 914473 w 2198454"/>
              <a:gd name="connsiteY1" fmla="*/ 2796 h 769798"/>
              <a:gd name="connsiteX2" fmla="*/ 1485660 w 2198454"/>
              <a:gd name="connsiteY2" fmla="*/ 0 h 769798"/>
              <a:gd name="connsiteX3" fmla="*/ 2198454 w 2198454"/>
              <a:gd name="connsiteY3" fmla="*/ 418184 h 769798"/>
              <a:gd name="connsiteX4" fmla="*/ 0 w 2198454"/>
              <a:gd name="connsiteY4" fmla="*/ 769798 h 769798"/>
              <a:gd name="connsiteX0" fmla="*/ 0 w 2198454"/>
              <a:gd name="connsiteY0" fmla="*/ 769798 h 769798"/>
              <a:gd name="connsiteX1" fmla="*/ 914473 w 2198454"/>
              <a:gd name="connsiteY1" fmla="*/ 2796 h 769798"/>
              <a:gd name="connsiteX2" fmla="*/ 1485660 w 2198454"/>
              <a:gd name="connsiteY2" fmla="*/ 0 h 769798"/>
              <a:gd name="connsiteX3" fmla="*/ 2198454 w 2198454"/>
              <a:gd name="connsiteY3" fmla="*/ 418184 h 769798"/>
              <a:gd name="connsiteX4" fmla="*/ 0 w 2198454"/>
              <a:gd name="connsiteY4" fmla="*/ 769798 h 769798"/>
              <a:gd name="connsiteX0" fmla="*/ 0 w 2198454"/>
              <a:gd name="connsiteY0" fmla="*/ 769798 h 769798"/>
              <a:gd name="connsiteX1" fmla="*/ 914473 w 2198454"/>
              <a:gd name="connsiteY1" fmla="*/ 2796 h 769798"/>
              <a:gd name="connsiteX2" fmla="*/ 1485660 w 2198454"/>
              <a:gd name="connsiteY2" fmla="*/ 0 h 769798"/>
              <a:gd name="connsiteX3" fmla="*/ 2198454 w 2198454"/>
              <a:gd name="connsiteY3" fmla="*/ 418184 h 769798"/>
              <a:gd name="connsiteX4" fmla="*/ 0 w 2198454"/>
              <a:gd name="connsiteY4" fmla="*/ 769798 h 769798"/>
              <a:gd name="connsiteX0" fmla="*/ 0 w 2198454"/>
              <a:gd name="connsiteY0" fmla="*/ 769798 h 769798"/>
              <a:gd name="connsiteX1" fmla="*/ 914473 w 2198454"/>
              <a:gd name="connsiteY1" fmla="*/ 2796 h 769798"/>
              <a:gd name="connsiteX2" fmla="*/ 1485660 w 2198454"/>
              <a:gd name="connsiteY2" fmla="*/ 0 h 769798"/>
              <a:gd name="connsiteX3" fmla="*/ 2198454 w 2198454"/>
              <a:gd name="connsiteY3" fmla="*/ 418184 h 769798"/>
              <a:gd name="connsiteX4" fmla="*/ 0 w 2198454"/>
              <a:gd name="connsiteY4" fmla="*/ 769798 h 769798"/>
              <a:gd name="connsiteX0" fmla="*/ 0 w 2198454"/>
              <a:gd name="connsiteY0" fmla="*/ 787104 h 787104"/>
              <a:gd name="connsiteX1" fmla="*/ 914473 w 2198454"/>
              <a:gd name="connsiteY1" fmla="*/ 20102 h 787104"/>
              <a:gd name="connsiteX2" fmla="*/ 1485660 w 2198454"/>
              <a:gd name="connsiteY2" fmla="*/ 17306 h 787104"/>
              <a:gd name="connsiteX3" fmla="*/ 2198454 w 2198454"/>
              <a:gd name="connsiteY3" fmla="*/ 435490 h 787104"/>
              <a:gd name="connsiteX4" fmla="*/ 0 w 2198454"/>
              <a:gd name="connsiteY4" fmla="*/ 787104 h 787104"/>
              <a:gd name="connsiteX0" fmla="*/ 0 w 2198454"/>
              <a:gd name="connsiteY0" fmla="*/ 769798 h 769798"/>
              <a:gd name="connsiteX1" fmla="*/ 914473 w 2198454"/>
              <a:gd name="connsiteY1" fmla="*/ 2796 h 769798"/>
              <a:gd name="connsiteX2" fmla="*/ 1485660 w 2198454"/>
              <a:gd name="connsiteY2" fmla="*/ 0 h 769798"/>
              <a:gd name="connsiteX3" fmla="*/ 2198454 w 2198454"/>
              <a:gd name="connsiteY3" fmla="*/ 418184 h 769798"/>
              <a:gd name="connsiteX4" fmla="*/ 0 w 2198454"/>
              <a:gd name="connsiteY4" fmla="*/ 769798 h 769798"/>
              <a:gd name="connsiteX0" fmla="*/ 0 w 2185294"/>
              <a:gd name="connsiteY0" fmla="*/ 769798 h 769798"/>
              <a:gd name="connsiteX1" fmla="*/ 914473 w 2185294"/>
              <a:gd name="connsiteY1" fmla="*/ 2796 h 769798"/>
              <a:gd name="connsiteX2" fmla="*/ 1485660 w 2185294"/>
              <a:gd name="connsiteY2" fmla="*/ 0 h 769798"/>
              <a:gd name="connsiteX3" fmla="*/ 2185294 w 2185294"/>
              <a:gd name="connsiteY3" fmla="*/ 449842 h 769798"/>
              <a:gd name="connsiteX4" fmla="*/ 0 w 2185294"/>
              <a:gd name="connsiteY4" fmla="*/ 769798 h 769798"/>
              <a:gd name="connsiteX0" fmla="*/ 0 w 2175964"/>
              <a:gd name="connsiteY0" fmla="*/ 769798 h 769798"/>
              <a:gd name="connsiteX1" fmla="*/ 914473 w 2175964"/>
              <a:gd name="connsiteY1" fmla="*/ 2796 h 769798"/>
              <a:gd name="connsiteX2" fmla="*/ 1485660 w 2175964"/>
              <a:gd name="connsiteY2" fmla="*/ 0 h 769798"/>
              <a:gd name="connsiteX3" fmla="*/ 2175964 w 2175964"/>
              <a:gd name="connsiteY3" fmla="*/ 451676 h 769798"/>
              <a:gd name="connsiteX4" fmla="*/ 0 w 2175964"/>
              <a:gd name="connsiteY4" fmla="*/ 769798 h 769798"/>
              <a:gd name="connsiteX0" fmla="*/ 72883 w 2248847"/>
              <a:gd name="connsiteY0" fmla="*/ 769798 h 769798"/>
              <a:gd name="connsiteX1" fmla="*/ 562976 w 2248847"/>
              <a:gd name="connsiteY1" fmla="*/ 68792 h 769798"/>
              <a:gd name="connsiteX2" fmla="*/ 987356 w 2248847"/>
              <a:gd name="connsiteY2" fmla="*/ 2796 h 769798"/>
              <a:gd name="connsiteX3" fmla="*/ 1558543 w 2248847"/>
              <a:gd name="connsiteY3" fmla="*/ 0 h 769798"/>
              <a:gd name="connsiteX4" fmla="*/ 2248847 w 2248847"/>
              <a:gd name="connsiteY4" fmla="*/ 451676 h 769798"/>
              <a:gd name="connsiteX5" fmla="*/ 72883 w 2248847"/>
              <a:gd name="connsiteY5" fmla="*/ 769798 h 769798"/>
              <a:gd name="connsiteX0" fmla="*/ 72883 w 2248847"/>
              <a:gd name="connsiteY0" fmla="*/ 769798 h 769798"/>
              <a:gd name="connsiteX1" fmla="*/ 562976 w 2248847"/>
              <a:gd name="connsiteY1" fmla="*/ 68792 h 769798"/>
              <a:gd name="connsiteX2" fmla="*/ 987356 w 2248847"/>
              <a:gd name="connsiteY2" fmla="*/ 2796 h 769798"/>
              <a:gd name="connsiteX3" fmla="*/ 1558543 w 2248847"/>
              <a:gd name="connsiteY3" fmla="*/ 0 h 769798"/>
              <a:gd name="connsiteX4" fmla="*/ 2248847 w 2248847"/>
              <a:gd name="connsiteY4" fmla="*/ 451676 h 769798"/>
              <a:gd name="connsiteX5" fmla="*/ 72883 w 2248847"/>
              <a:gd name="connsiteY5" fmla="*/ 769798 h 769798"/>
              <a:gd name="connsiteX0" fmla="*/ 72883 w 2248847"/>
              <a:gd name="connsiteY0" fmla="*/ 789410 h 789410"/>
              <a:gd name="connsiteX1" fmla="*/ 562976 w 2248847"/>
              <a:gd name="connsiteY1" fmla="*/ 88404 h 789410"/>
              <a:gd name="connsiteX2" fmla="*/ 978108 w 2248847"/>
              <a:gd name="connsiteY2" fmla="*/ 0 h 789410"/>
              <a:gd name="connsiteX3" fmla="*/ 1558543 w 2248847"/>
              <a:gd name="connsiteY3" fmla="*/ 19612 h 789410"/>
              <a:gd name="connsiteX4" fmla="*/ 2248847 w 2248847"/>
              <a:gd name="connsiteY4" fmla="*/ 471288 h 789410"/>
              <a:gd name="connsiteX5" fmla="*/ 72883 w 2248847"/>
              <a:gd name="connsiteY5" fmla="*/ 789410 h 789410"/>
              <a:gd name="connsiteX0" fmla="*/ 72883 w 2248847"/>
              <a:gd name="connsiteY0" fmla="*/ 789410 h 789410"/>
              <a:gd name="connsiteX1" fmla="*/ 562976 w 2248847"/>
              <a:gd name="connsiteY1" fmla="*/ 88404 h 789410"/>
              <a:gd name="connsiteX2" fmla="*/ 978108 w 2248847"/>
              <a:gd name="connsiteY2" fmla="*/ 0 h 789410"/>
              <a:gd name="connsiteX3" fmla="*/ 1558543 w 2248847"/>
              <a:gd name="connsiteY3" fmla="*/ 19612 h 789410"/>
              <a:gd name="connsiteX4" fmla="*/ 2248847 w 2248847"/>
              <a:gd name="connsiteY4" fmla="*/ 471288 h 789410"/>
              <a:gd name="connsiteX5" fmla="*/ 72883 w 2248847"/>
              <a:gd name="connsiteY5" fmla="*/ 789410 h 789410"/>
              <a:gd name="connsiteX0" fmla="*/ 73711 w 2240263"/>
              <a:gd name="connsiteY0" fmla="*/ 763335 h 763335"/>
              <a:gd name="connsiteX1" fmla="*/ 554392 w 2240263"/>
              <a:gd name="connsiteY1" fmla="*/ 88404 h 763335"/>
              <a:gd name="connsiteX2" fmla="*/ 969524 w 2240263"/>
              <a:gd name="connsiteY2" fmla="*/ 0 h 763335"/>
              <a:gd name="connsiteX3" fmla="*/ 1549959 w 2240263"/>
              <a:gd name="connsiteY3" fmla="*/ 19612 h 763335"/>
              <a:gd name="connsiteX4" fmla="*/ 2240263 w 2240263"/>
              <a:gd name="connsiteY4" fmla="*/ 471288 h 763335"/>
              <a:gd name="connsiteX5" fmla="*/ 73711 w 2240263"/>
              <a:gd name="connsiteY5" fmla="*/ 763335 h 763335"/>
              <a:gd name="connsiteX0" fmla="*/ 425 w 2166977"/>
              <a:gd name="connsiteY0" fmla="*/ 763335 h 763335"/>
              <a:gd name="connsiteX1" fmla="*/ 481106 w 2166977"/>
              <a:gd name="connsiteY1" fmla="*/ 88404 h 763335"/>
              <a:gd name="connsiteX2" fmla="*/ 896238 w 2166977"/>
              <a:gd name="connsiteY2" fmla="*/ 0 h 763335"/>
              <a:gd name="connsiteX3" fmla="*/ 1476673 w 2166977"/>
              <a:gd name="connsiteY3" fmla="*/ 19612 h 763335"/>
              <a:gd name="connsiteX4" fmla="*/ 2166977 w 2166977"/>
              <a:gd name="connsiteY4" fmla="*/ 471288 h 763335"/>
              <a:gd name="connsiteX5" fmla="*/ 425 w 2166977"/>
              <a:gd name="connsiteY5" fmla="*/ 763335 h 763335"/>
              <a:gd name="connsiteX0" fmla="*/ 425 w 2137153"/>
              <a:gd name="connsiteY0" fmla="*/ 763335 h 763335"/>
              <a:gd name="connsiteX1" fmla="*/ 481106 w 2137153"/>
              <a:gd name="connsiteY1" fmla="*/ 88404 h 763335"/>
              <a:gd name="connsiteX2" fmla="*/ 896238 w 2137153"/>
              <a:gd name="connsiteY2" fmla="*/ 0 h 763335"/>
              <a:gd name="connsiteX3" fmla="*/ 1476673 w 2137153"/>
              <a:gd name="connsiteY3" fmla="*/ 19612 h 763335"/>
              <a:gd name="connsiteX4" fmla="*/ 2137153 w 2137153"/>
              <a:gd name="connsiteY4" fmla="*/ 467457 h 763335"/>
              <a:gd name="connsiteX5" fmla="*/ 425 w 2137153"/>
              <a:gd name="connsiteY5" fmla="*/ 763335 h 763335"/>
              <a:gd name="connsiteX0" fmla="*/ 413 w 2146553"/>
              <a:gd name="connsiteY0" fmla="*/ 789411 h 789411"/>
              <a:gd name="connsiteX1" fmla="*/ 490506 w 2146553"/>
              <a:gd name="connsiteY1" fmla="*/ 88404 h 789411"/>
              <a:gd name="connsiteX2" fmla="*/ 905638 w 2146553"/>
              <a:gd name="connsiteY2" fmla="*/ 0 h 789411"/>
              <a:gd name="connsiteX3" fmla="*/ 1486073 w 2146553"/>
              <a:gd name="connsiteY3" fmla="*/ 19612 h 789411"/>
              <a:gd name="connsiteX4" fmla="*/ 2146553 w 2146553"/>
              <a:gd name="connsiteY4" fmla="*/ 467457 h 789411"/>
              <a:gd name="connsiteX5" fmla="*/ 413 w 2146553"/>
              <a:gd name="connsiteY5" fmla="*/ 789411 h 789411"/>
              <a:gd name="connsiteX0" fmla="*/ 376 w 2146516"/>
              <a:gd name="connsiteY0" fmla="*/ 789411 h 789411"/>
              <a:gd name="connsiteX1" fmla="*/ 527626 w 2146516"/>
              <a:gd name="connsiteY1" fmla="*/ 129555 h 789411"/>
              <a:gd name="connsiteX2" fmla="*/ 905601 w 2146516"/>
              <a:gd name="connsiteY2" fmla="*/ 0 h 789411"/>
              <a:gd name="connsiteX3" fmla="*/ 1486036 w 2146516"/>
              <a:gd name="connsiteY3" fmla="*/ 19612 h 789411"/>
              <a:gd name="connsiteX4" fmla="*/ 2146516 w 2146516"/>
              <a:gd name="connsiteY4" fmla="*/ 467457 h 789411"/>
              <a:gd name="connsiteX5" fmla="*/ 376 w 2146516"/>
              <a:gd name="connsiteY5" fmla="*/ 789411 h 789411"/>
              <a:gd name="connsiteX0" fmla="*/ 411 w 2146551"/>
              <a:gd name="connsiteY0" fmla="*/ 789411 h 789411"/>
              <a:gd name="connsiteX1" fmla="*/ 492420 w 2146551"/>
              <a:gd name="connsiteY1" fmla="*/ 73492 h 789411"/>
              <a:gd name="connsiteX2" fmla="*/ 905636 w 2146551"/>
              <a:gd name="connsiteY2" fmla="*/ 0 h 789411"/>
              <a:gd name="connsiteX3" fmla="*/ 1486071 w 2146551"/>
              <a:gd name="connsiteY3" fmla="*/ 19612 h 789411"/>
              <a:gd name="connsiteX4" fmla="*/ 2146551 w 2146551"/>
              <a:gd name="connsiteY4" fmla="*/ 467457 h 789411"/>
              <a:gd name="connsiteX5" fmla="*/ 411 w 2146551"/>
              <a:gd name="connsiteY5" fmla="*/ 789411 h 789411"/>
              <a:gd name="connsiteX0" fmla="*/ 290 w 2146430"/>
              <a:gd name="connsiteY0" fmla="*/ 789411 h 789411"/>
              <a:gd name="connsiteX1" fmla="*/ 492299 w 2146430"/>
              <a:gd name="connsiteY1" fmla="*/ 73492 h 789411"/>
              <a:gd name="connsiteX2" fmla="*/ 905515 w 2146430"/>
              <a:gd name="connsiteY2" fmla="*/ 0 h 789411"/>
              <a:gd name="connsiteX3" fmla="*/ 1485950 w 2146430"/>
              <a:gd name="connsiteY3" fmla="*/ 19612 h 789411"/>
              <a:gd name="connsiteX4" fmla="*/ 2146430 w 2146430"/>
              <a:gd name="connsiteY4" fmla="*/ 467457 h 789411"/>
              <a:gd name="connsiteX5" fmla="*/ 290 w 2146430"/>
              <a:gd name="connsiteY5" fmla="*/ 789411 h 789411"/>
              <a:gd name="connsiteX0" fmla="*/ 299 w 2146439"/>
              <a:gd name="connsiteY0" fmla="*/ 789411 h 789411"/>
              <a:gd name="connsiteX1" fmla="*/ 473729 w 2146439"/>
              <a:gd name="connsiteY1" fmla="*/ 52917 h 789411"/>
              <a:gd name="connsiteX2" fmla="*/ 905524 w 2146439"/>
              <a:gd name="connsiteY2" fmla="*/ 0 h 789411"/>
              <a:gd name="connsiteX3" fmla="*/ 1485959 w 2146439"/>
              <a:gd name="connsiteY3" fmla="*/ 19612 h 789411"/>
              <a:gd name="connsiteX4" fmla="*/ 2146439 w 2146439"/>
              <a:gd name="connsiteY4" fmla="*/ 467457 h 789411"/>
              <a:gd name="connsiteX5" fmla="*/ 299 w 2146439"/>
              <a:gd name="connsiteY5" fmla="*/ 789411 h 789411"/>
              <a:gd name="connsiteX0" fmla="*/ 299 w 2146439"/>
              <a:gd name="connsiteY0" fmla="*/ 789411 h 789411"/>
              <a:gd name="connsiteX1" fmla="*/ 473729 w 2146439"/>
              <a:gd name="connsiteY1" fmla="*/ 52917 h 789411"/>
              <a:gd name="connsiteX2" fmla="*/ 905524 w 2146439"/>
              <a:gd name="connsiteY2" fmla="*/ 0 h 789411"/>
              <a:gd name="connsiteX3" fmla="*/ 1485959 w 2146439"/>
              <a:gd name="connsiteY3" fmla="*/ 19612 h 789411"/>
              <a:gd name="connsiteX4" fmla="*/ 2146439 w 2146439"/>
              <a:gd name="connsiteY4" fmla="*/ 467457 h 789411"/>
              <a:gd name="connsiteX5" fmla="*/ 299 w 2146439"/>
              <a:gd name="connsiteY5" fmla="*/ 789411 h 789411"/>
              <a:gd name="connsiteX0" fmla="*/ 299 w 2146439"/>
              <a:gd name="connsiteY0" fmla="*/ 785581 h 785581"/>
              <a:gd name="connsiteX1" fmla="*/ 473729 w 2146439"/>
              <a:gd name="connsiteY1" fmla="*/ 49087 h 785581"/>
              <a:gd name="connsiteX2" fmla="*/ 935348 w 2146439"/>
              <a:gd name="connsiteY2" fmla="*/ 0 h 785581"/>
              <a:gd name="connsiteX3" fmla="*/ 1485959 w 2146439"/>
              <a:gd name="connsiteY3" fmla="*/ 15782 h 785581"/>
              <a:gd name="connsiteX4" fmla="*/ 2146439 w 2146439"/>
              <a:gd name="connsiteY4" fmla="*/ 463627 h 785581"/>
              <a:gd name="connsiteX5" fmla="*/ 299 w 2146439"/>
              <a:gd name="connsiteY5" fmla="*/ 785581 h 785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46439" h="785581">
                <a:moveTo>
                  <a:pt x="299" y="785581"/>
                </a:moveTo>
                <a:cubicBezTo>
                  <a:pt x="-13836" y="760586"/>
                  <a:pt x="476589" y="30128"/>
                  <a:pt x="473729" y="49087"/>
                </a:cubicBezTo>
                <a:cubicBezTo>
                  <a:pt x="484029" y="36390"/>
                  <a:pt x="756606" y="32557"/>
                  <a:pt x="935348" y="0"/>
                </a:cubicBezTo>
                <a:cubicBezTo>
                  <a:pt x="957501" y="120953"/>
                  <a:pt x="855106" y="125872"/>
                  <a:pt x="1485959" y="15782"/>
                </a:cubicBezTo>
                <a:lnTo>
                  <a:pt x="2146439" y="463627"/>
                </a:lnTo>
                <a:lnTo>
                  <a:pt x="299" y="78558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6" name="Группа 15"/>
          <p:cNvGrpSpPr/>
          <p:nvPr/>
        </p:nvGrpSpPr>
        <p:grpSpPr>
          <a:xfrm>
            <a:off x="186532" y="4207696"/>
            <a:ext cx="965778" cy="922412"/>
            <a:chOff x="7524735" y="4071508"/>
            <a:chExt cx="1043642" cy="987666"/>
          </a:xfrm>
        </p:grpSpPr>
        <p:sp>
          <p:nvSpPr>
            <p:cNvPr id="17" name="Овал 16"/>
            <p:cNvSpPr/>
            <p:nvPr/>
          </p:nvSpPr>
          <p:spPr>
            <a:xfrm>
              <a:off x="7535289" y="4072966"/>
              <a:ext cx="1008112" cy="9862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grpSp>
          <p:nvGrpSpPr>
            <p:cNvPr id="18" name="Группа 17"/>
            <p:cNvGrpSpPr/>
            <p:nvPr/>
          </p:nvGrpSpPr>
          <p:grpSpPr>
            <a:xfrm>
              <a:off x="7540216" y="4072966"/>
              <a:ext cx="1008112" cy="986208"/>
              <a:chOff x="6866402" y="4011910"/>
              <a:chExt cx="1008112" cy="986208"/>
            </a:xfrm>
          </p:grpSpPr>
          <p:sp>
            <p:nvSpPr>
              <p:cNvPr id="22" name="Овал 21"/>
              <p:cNvSpPr/>
              <p:nvPr/>
            </p:nvSpPr>
            <p:spPr>
              <a:xfrm>
                <a:off x="6866402" y="4011910"/>
                <a:ext cx="1008112" cy="98620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sp>
            <p:nvSpPr>
              <p:cNvPr id="31" name="Овал 30"/>
              <p:cNvSpPr/>
              <p:nvPr/>
            </p:nvSpPr>
            <p:spPr>
              <a:xfrm>
                <a:off x="6897531" y="4032716"/>
                <a:ext cx="936000" cy="936000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rgbClr val="BF392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200" b="1" dirty="0">
                  <a:solidFill>
                    <a:srgbClr val="C93C2D"/>
                  </a:solidFill>
                  <a:cs typeface="Aharoni" panose="02010803020104030203" pitchFamily="2" charset="-79"/>
                </a:endParaRPr>
              </a:p>
            </p:txBody>
          </p:sp>
        </p:grpSp>
        <p:sp>
          <p:nvSpPr>
            <p:cNvPr id="20" name="Прямоугольник 19"/>
            <p:cNvSpPr/>
            <p:nvPr/>
          </p:nvSpPr>
          <p:spPr>
            <a:xfrm>
              <a:off x="7524735" y="4357482"/>
              <a:ext cx="1043642" cy="5602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2800" b="1" dirty="0" smtClean="0">
                  <a:solidFill>
                    <a:srgbClr val="C00000"/>
                  </a:solidFill>
                  <a:latin typeface="Constantia" panose="02030602050306030303" pitchFamily="18" charset="0"/>
                  <a:cs typeface="Aharoni" panose="02010803020104030203" pitchFamily="2" charset="-79"/>
                </a:rPr>
                <a:t>этап</a:t>
              </a:r>
              <a:endParaRPr lang="ru-RU" sz="2800" b="1" dirty="0">
                <a:solidFill>
                  <a:srgbClr val="C00000"/>
                </a:solidFill>
                <a:latin typeface="Constantia" panose="02030602050306030303" pitchFamily="18" charset="0"/>
                <a:cs typeface="Aharoni" panose="02010803020104030203" pitchFamily="2" charset="-79"/>
              </a:endParaRP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7806395" y="4071508"/>
              <a:ext cx="589308" cy="5602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b="1" dirty="0" smtClean="0">
                  <a:ln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</a:t>
              </a:r>
              <a:r>
                <a:rPr lang="ru-RU" sz="2800" b="1" dirty="0" smtClean="0">
                  <a:solidFill>
                    <a:srgbClr val="C00000"/>
                  </a:solidFill>
                  <a:cs typeface="Aharoni" panose="02010803020104030203" pitchFamily="2" charset="-79"/>
                </a:rPr>
                <a:t> </a:t>
              </a:r>
              <a:endParaRPr lang="ru-RU" sz="2800" b="1" dirty="0">
                <a:solidFill>
                  <a:srgbClr val="C00000"/>
                </a:solidFill>
                <a:cs typeface="Aharoni" panose="02010803020104030203" pitchFamily="2" charset="-79"/>
              </a:endParaRPr>
            </a:p>
          </p:txBody>
        </p:sp>
      </p:grpSp>
      <p:sp>
        <p:nvSpPr>
          <p:cNvPr id="32" name="Нашивка 31"/>
          <p:cNvSpPr/>
          <p:nvPr/>
        </p:nvSpPr>
        <p:spPr>
          <a:xfrm>
            <a:off x="64987" y="1707654"/>
            <a:ext cx="762598" cy="1800200"/>
          </a:xfrm>
          <a:prstGeom prst="chevron">
            <a:avLst>
              <a:gd name="adj" fmla="val 61790"/>
            </a:avLst>
          </a:prstGeom>
          <a:solidFill>
            <a:srgbClr val="CA281C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3" name="Нашивка 32"/>
          <p:cNvSpPr/>
          <p:nvPr/>
        </p:nvSpPr>
        <p:spPr>
          <a:xfrm>
            <a:off x="444054" y="1707654"/>
            <a:ext cx="762598" cy="1800200"/>
          </a:xfrm>
          <a:prstGeom prst="chevron">
            <a:avLst>
              <a:gd name="adj" fmla="val 61790"/>
            </a:avLst>
          </a:prstGeom>
          <a:solidFill>
            <a:srgbClr val="CA281C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4" name="Нашивка 33"/>
          <p:cNvSpPr/>
          <p:nvPr/>
        </p:nvSpPr>
        <p:spPr>
          <a:xfrm>
            <a:off x="825353" y="1707654"/>
            <a:ext cx="762598" cy="1800200"/>
          </a:xfrm>
          <a:prstGeom prst="chevron">
            <a:avLst>
              <a:gd name="adj" fmla="val 61790"/>
            </a:avLst>
          </a:prstGeom>
          <a:solidFill>
            <a:srgbClr val="CA281C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050" name="Picture 2" descr="C:\Users\Хзяйка\Desktop\проект\IMG_31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3" y="2920679"/>
            <a:ext cx="3431653" cy="1930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Хзяйка\Desktop\проект\IMG_31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27" y="1131590"/>
            <a:ext cx="2088232" cy="3712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6"/>
          <a:stretch/>
        </p:blipFill>
        <p:spPr bwMode="auto">
          <a:xfrm>
            <a:off x="1763688" y="1295400"/>
            <a:ext cx="2078924" cy="35670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010136" y="1476821"/>
            <a:ext cx="28271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«ДЕНЬ ИСКУССТВА»</a:t>
            </a:r>
            <a:endParaRPr lang="ru-RU" sz="2400" b="1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032432" y="85308"/>
            <a:ext cx="981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ЯНВАРЬ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120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араллелограмм 4"/>
          <p:cNvSpPr/>
          <p:nvPr/>
        </p:nvSpPr>
        <p:spPr>
          <a:xfrm>
            <a:off x="-1437" y="398960"/>
            <a:ext cx="3853357" cy="425327"/>
          </a:xfrm>
          <a:custGeom>
            <a:avLst/>
            <a:gdLst>
              <a:gd name="connsiteX0" fmla="*/ 0 w 5198385"/>
              <a:gd name="connsiteY0" fmla="*/ 0 h 425327"/>
              <a:gd name="connsiteX1" fmla="*/ 5198385 w 5198385"/>
              <a:gd name="connsiteY1" fmla="*/ 0 h 425327"/>
              <a:gd name="connsiteX2" fmla="*/ 5198385 w 5198385"/>
              <a:gd name="connsiteY2" fmla="*/ 0 h 425327"/>
              <a:gd name="connsiteX3" fmla="*/ 5198385 w 5198385"/>
              <a:gd name="connsiteY3" fmla="*/ 425327 h 425327"/>
              <a:gd name="connsiteX4" fmla="*/ 0 w 5198385"/>
              <a:gd name="connsiteY4" fmla="*/ 425327 h 425327"/>
              <a:gd name="connsiteX5" fmla="*/ 0 w 5198385"/>
              <a:gd name="connsiteY5" fmla="*/ 0 h 425327"/>
              <a:gd name="connsiteX0" fmla="*/ 0 w 5198385"/>
              <a:gd name="connsiteY0" fmla="*/ 0 h 425327"/>
              <a:gd name="connsiteX1" fmla="*/ 5198385 w 5198385"/>
              <a:gd name="connsiteY1" fmla="*/ 0 h 425327"/>
              <a:gd name="connsiteX2" fmla="*/ 5198385 w 5198385"/>
              <a:gd name="connsiteY2" fmla="*/ 0 h 425327"/>
              <a:gd name="connsiteX3" fmla="*/ 4817385 w 5198385"/>
              <a:gd name="connsiteY3" fmla="*/ 425327 h 425327"/>
              <a:gd name="connsiteX4" fmla="*/ 0 w 5198385"/>
              <a:gd name="connsiteY4" fmla="*/ 425327 h 425327"/>
              <a:gd name="connsiteX5" fmla="*/ 0 w 5198385"/>
              <a:gd name="connsiteY5" fmla="*/ 0 h 425327"/>
              <a:gd name="connsiteX0" fmla="*/ 0 w 5198385"/>
              <a:gd name="connsiteY0" fmla="*/ 0 h 425327"/>
              <a:gd name="connsiteX1" fmla="*/ 5198385 w 5198385"/>
              <a:gd name="connsiteY1" fmla="*/ 0 h 425327"/>
              <a:gd name="connsiteX2" fmla="*/ 5198385 w 5198385"/>
              <a:gd name="connsiteY2" fmla="*/ 0 h 425327"/>
              <a:gd name="connsiteX3" fmla="*/ 4888742 w 5198385"/>
              <a:gd name="connsiteY3" fmla="*/ 414442 h 425327"/>
              <a:gd name="connsiteX4" fmla="*/ 0 w 5198385"/>
              <a:gd name="connsiteY4" fmla="*/ 425327 h 425327"/>
              <a:gd name="connsiteX5" fmla="*/ 0 w 5198385"/>
              <a:gd name="connsiteY5" fmla="*/ 0 h 425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98385" h="425327">
                <a:moveTo>
                  <a:pt x="0" y="0"/>
                </a:moveTo>
                <a:lnTo>
                  <a:pt x="5198385" y="0"/>
                </a:lnTo>
                <a:lnTo>
                  <a:pt x="5198385" y="0"/>
                </a:lnTo>
                <a:lnTo>
                  <a:pt x="4888742" y="414442"/>
                </a:lnTo>
                <a:lnTo>
                  <a:pt x="0" y="425327"/>
                </a:lnTo>
                <a:lnTo>
                  <a:pt x="0" y="0"/>
                </a:lnTo>
                <a:close/>
              </a:path>
            </a:pathLst>
          </a:cu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Третий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этап </a:t>
            </a:r>
            <a:endParaRPr lang="ru-RU" sz="2800" b="1" dirty="0">
              <a:solidFill>
                <a:schemeClr val="bg1"/>
              </a:solidFill>
            </a:endParaRPr>
          </a:p>
        </p:txBody>
      </p:sp>
      <p:grpSp>
        <p:nvGrpSpPr>
          <p:cNvPr id="51" name="Группа 50"/>
          <p:cNvGrpSpPr/>
          <p:nvPr/>
        </p:nvGrpSpPr>
        <p:grpSpPr>
          <a:xfrm>
            <a:off x="138019" y="431623"/>
            <a:ext cx="360000" cy="360000"/>
            <a:chOff x="3491880" y="2643840"/>
            <a:chExt cx="720000" cy="720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2" name="Овал 51">
              <a:hlinkClick r:id="rId2" action="ppaction://hlinksldjump"/>
            </p:cNvPr>
            <p:cNvSpPr/>
            <p:nvPr/>
          </p:nvSpPr>
          <p:spPr>
            <a:xfrm>
              <a:off x="3491880" y="2643840"/>
              <a:ext cx="720000" cy="720000"/>
            </a:xfrm>
            <a:prstGeom prst="ellipse">
              <a:avLst/>
            </a:prstGeom>
            <a:solidFill>
              <a:srgbClr val="CC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" name="Овал 52"/>
            <p:cNvSpPr/>
            <p:nvPr/>
          </p:nvSpPr>
          <p:spPr>
            <a:xfrm>
              <a:off x="3527920" y="2679354"/>
              <a:ext cx="648000" cy="6480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107504" y="426957"/>
            <a:ext cx="4539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ru-RU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араллелограмм 23"/>
          <p:cNvSpPr/>
          <p:nvPr/>
        </p:nvSpPr>
        <p:spPr>
          <a:xfrm rot="7433005" flipH="1">
            <a:off x="7534717" y="3637830"/>
            <a:ext cx="2146439" cy="785581"/>
          </a:xfrm>
          <a:custGeom>
            <a:avLst/>
            <a:gdLst>
              <a:gd name="connsiteX0" fmla="*/ 0 w 2870295"/>
              <a:gd name="connsiteY0" fmla="*/ 504056 h 504056"/>
              <a:gd name="connsiteX1" fmla="*/ 365340 w 2870295"/>
              <a:gd name="connsiteY1" fmla="*/ 0 h 504056"/>
              <a:gd name="connsiteX2" fmla="*/ 2870295 w 2870295"/>
              <a:gd name="connsiteY2" fmla="*/ 0 h 504056"/>
              <a:gd name="connsiteX3" fmla="*/ 2504955 w 2870295"/>
              <a:gd name="connsiteY3" fmla="*/ 504056 h 504056"/>
              <a:gd name="connsiteX4" fmla="*/ 0 w 2870295"/>
              <a:gd name="connsiteY4" fmla="*/ 504056 h 504056"/>
              <a:gd name="connsiteX0" fmla="*/ 0 w 2504955"/>
              <a:gd name="connsiteY0" fmla="*/ 504056 h 504056"/>
              <a:gd name="connsiteX1" fmla="*/ 365340 w 2504955"/>
              <a:gd name="connsiteY1" fmla="*/ 0 h 504056"/>
              <a:gd name="connsiteX2" fmla="*/ 1921113 w 2504955"/>
              <a:gd name="connsiteY2" fmla="*/ 2391 h 504056"/>
              <a:gd name="connsiteX3" fmla="*/ 2504955 w 2504955"/>
              <a:gd name="connsiteY3" fmla="*/ 504056 h 504056"/>
              <a:gd name="connsiteX4" fmla="*/ 0 w 2504955"/>
              <a:gd name="connsiteY4" fmla="*/ 504056 h 504056"/>
              <a:gd name="connsiteX0" fmla="*/ 0 w 2607669"/>
              <a:gd name="connsiteY0" fmla="*/ 504056 h 504056"/>
              <a:gd name="connsiteX1" fmla="*/ 365340 w 2607669"/>
              <a:gd name="connsiteY1" fmla="*/ 0 h 504056"/>
              <a:gd name="connsiteX2" fmla="*/ 1921113 w 2607669"/>
              <a:gd name="connsiteY2" fmla="*/ 2391 h 504056"/>
              <a:gd name="connsiteX3" fmla="*/ 2607669 w 2607669"/>
              <a:gd name="connsiteY3" fmla="*/ 459647 h 504056"/>
              <a:gd name="connsiteX4" fmla="*/ 0 w 2607669"/>
              <a:gd name="connsiteY4" fmla="*/ 504056 h 504056"/>
              <a:gd name="connsiteX0" fmla="*/ 0 w 2607669"/>
              <a:gd name="connsiteY0" fmla="*/ 769798 h 769798"/>
              <a:gd name="connsiteX1" fmla="*/ 365340 w 2607669"/>
              <a:gd name="connsiteY1" fmla="*/ 265742 h 769798"/>
              <a:gd name="connsiteX2" fmla="*/ 1485660 w 2607669"/>
              <a:gd name="connsiteY2" fmla="*/ 0 h 769798"/>
              <a:gd name="connsiteX3" fmla="*/ 2607669 w 2607669"/>
              <a:gd name="connsiteY3" fmla="*/ 725389 h 769798"/>
              <a:gd name="connsiteX4" fmla="*/ 0 w 2607669"/>
              <a:gd name="connsiteY4" fmla="*/ 769798 h 769798"/>
              <a:gd name="connsiteX0" fmla="*/ 0 w 2607669"/>
              <a:gd name="connsiteY0" fmla="*/ 769798 h 769798"/>
              <a:gd name="connsiteX1" fmla="*/ 365340 w 2607669"/>
              <a:gd name="connsiteY1" fmla="*/ 265742 h 769798"/>
              <a:gd name="connsiteX2" fmla="*/ 1485660 w 2607669"/>
              <a:gd name="connsiteY2" fmla="*/ 0 h 769798"/>
              <a:gd name="connsiteX3" fmla="*/ 2607669 w 2607669"/>
              <a:gd name="connsiteY3" fmla="*/ 725389 h 769798"/>
              <a:gd name="connsiteX4" fmla="*/ 0 w 2607669"/>
              <a:gd name="connsiteY4" fmla="*/ 769798 h 769798"/>
              <a:gd name="connsiteX0" fmla="*/ 0 w 2607669"/>
              <a:gd name="connsiteY0" fmla="*/ 769798 h 769798"/>
              <a:gd name="connsiteX1" fmla="*/ 498367 w 2607669"/>
              <a:gd name="connsiteY1" fmla="*/ 79713 h 769798"/>
              <a:gd name="connsiteX2" fmla="*/ 1485660 w 2607669"/>
              <a:gd name="connsiteY2" fmla="*/ 0 h 769798"/>
              <a:gd name="connsiteX3" fmla="*/ 2607669 w 2607669"/>
              <a:gd name="connsiteY3" fmla="*/ 725389 h 769798"/>
              <a:gd name="connsiteX4" fmla="*/ 0 w 2607669"/>
              <a:gd name="connsiteY4" fmla="*/ 769798 h 769798"/>
              <a:gd name="connsiteX0" fmla="*/ 0 w 2607669"/>
              <a:gd name="connsiteY0" fmla="*/ 769798 h 769798"/>
              <a:gd name="connsiteX1" fmla="*/ 498367 w 2607669"/>
              <a:gd name="connsiteY1" fmla="*/ 79713 h 769798"/>
              <a:gd name="connsiteX2" fmla="*/ 1485660 w 2607669"/>
              <a:gd name="connsiteY2" fmla="*/ 0 h 769798"/>
              <a:gd name="connsiteX3" fmla="*/ 2607669 w 2607669"/>
              <a:gd name="connsiteY3" fmla="*/ 725389 h 769798"/>
              <a:gd name="connsiteX4" fmla="*/ 0 w 2607669"/>
              <a:gd name="connsiteY4" fmla="*/ 769798 h 769798"/>
              <a:gd name="connsiteX0" fmla="*/ 0 w 2198454"/>
              <a:gd name="connsiteY0" fmla="*/ 769798 h 769798"/>
              <a:gd name="connsiteX1" fmla="*/ 498367 w 2198454"/>
              <a:gd name="connsiteY1" fmla="*/ 79713 h 769798"/>
              <a:gd name="connsiteX2" fmla="*/ 1485660 w 2198454"/>
              <a:gd name="connsiteY2" fmla="*/ 0 h 769798"/>
              <a:gd name="connsiteX3" fmla="*/ 2198454 w 2198454"/>
              <a:gd name="connsiteY3" fmla="*/ 418184 h 769798"/>
              <a:gd name="connsiteX4" fmla="*/ 0 w 2198454"/>
              <a:gd name="connsiteY4" fmla="*/ 769798 h 769798"/>
              <a:gd name="connsiteX0" fmla="*/ 0 w 2198454"/>
              <a:gd name="connsiteY0" fmla="*/ 769798 h 769798"/>
              <a:gd name="connsiteX1" fmla="*/ 460965 w 2198454"/>
              <a:gd name="connsiteY1" fmla="*/ 111288 h 769798"/>
              <a:gd name="connsiteX2" fmla="*/ 1485660 w 2198454"/>
              <a:gd name="connsiteY2" fmla="*/ 0 h 769798"/>
              <a:gd name="connsiteX3" fmla="*/ 2198454 w 2198454"/>
              <a:gd name="connsiteY3" fmla="*/ 418184 h 769798"/>
              <a:gd name="connsiteX4" fmla="*/ 0 w 2198454"/>
              <a:gd name="connsiteY4" fmla="*/ 769798 h 769798"/>
              <a:gd name="connsiteX0" fmla="*/ 0 w 2198454"/>
              <a:gd name="connsiteY0" fmla="*/ 769798 h 769798"/>
              <a:gd name="connsiteX1" fmla="*/ 460965 w 2198454"/>
              <a:gd name="connsiteY1" fmla="*/ 111288 h 769798"/>
              <a:gd name="connsiteX2" fmla="*/ 1485660 w 2198454"/>
              <a:gd name="connsiteY2" fmla="*/ 0 h 769798"/>
              <a:gd name="connsiteX3" fmla="*/ 2198454 w 2198454"/>
              <a:gd name="connsiteY3" fmla="*/ 418184 h 769798"/>
              <a:gd name="connsiteX4" fmla="*/ 0 w 2198454"/>
              <a:gd name="connsiteY4" fmla="*/ 769798 h 769798"/>
              <a:gd name="connsiteX0" fmla="*/ 0 w 2198454"/>
              <a:gd name="connsiteY0" fmla="*/ 769798 h 769798"/>
              <a:gd name="connsiteX1" fmla="*/ 460965 w 2198454"/>
              <a:gd name="connsiteY1" fmla="*/ 111288 h 769798"/>
              <a:gd name="connsiteX2" fmla="*/ 1485660 w 2198454"/>
              <a:gd name="connsiteY2" fmla="*/ 0 h 769798"/>
              <a:gd name="connsiteX3" fmla="*/ 2198454 w 2198454"/>
              <a:gd name="connsiteY3" fmla="*/ 418184 h 769798"/>
              <a:gd name="connsiteX4" fmla="*/ 0 w 2198454"/>
              <a:gd name="connsiteY4" fmla="*/ 769798 h 769798"/>
              <a:gd name="connsiteX0" fmla="*/ 0 w 2198454"/>
              <a:gd name="connsiteY0" fmla="*/ 769798 h 769798"/>
              <a:gd name="connsiteX1" fmla="*/ 914473 w 2198454"/>
              <a:gd name="connsiteY1" fmla="*/ 2796 h 769798"/>
              <a:gd name="connsiteX2" fmla="*/ 1485660 w 2198454"/>
              <a:gd name="connsiteY2" fmla="*/ 0 h 769798"/>
              <a:gd name="connsiteX3" fmla="*/ 2198454 w 2198454"/>
              <a:gd name="connsiteY3" fmla="*/ 418184 h 769798"/>
              <a:gd name="connsiteX4" fmla="*/ 0 w 2198454"/>
              <a:gd name="connsiteY4" fmla="*/ 769798 h 769798"/>
              <a:gd name="connsiteX0" fmla="*/ 0 w 2198454"/>
              <a:gd name="connsiteY0" fmla="*/ 769798 h 769798"/>
              <a:gd name="connsiteX1" fmla="*/ 914473 w 2198454"/>
              <a:gd name="connsiteY1" fmla="*/ 2796 h 769798"/>
              <a:gd name="connsiteX2" fmla="*/ 1485660 w 2198454"/>
              <a:gd name="connsiteY2" fmla="*/ 0 h 769798"/>
              <a:gd name="connsiteX3" fmla="*/ 2198454 w 2198454"/>
              <a:gd name="connsiteY3" fmla="*/ 418184 h 769798"/>
              <a:gd name="connsiteX4" fmla="*/ 0 w 2198454"/>
              <a:gd name="connsiteY4" fmla="*/ 769798 h 769798"/>
              <a:gd name="connsiteX0" fmla="*/ 0 w 2198454"/>
              <a:gd name="connsiteY0" fmla="*/ 769798 h 769798"/>
              <a:gd name="connsiteX1" fmla="*/ 914473 w 2198454"/>
              <a:gd name="connsiteY1" fmla="*/ 2796 h 769798"/>
              <a:gd name="connsiteX2" fmla="*/ 1485660 w 2198454"/>
              <a:gd name="connsiteY2" fmla="*/ 0 h 769798"/>
              <a:gd name="connsiteX3" fmla="*/ 2198454 w 2198454"/>
              <a:gd name="connsiteY3" fmla="*/ 418184 h 769798"/>
              <a:gd name="connsiteX4" fmla="*/ 0 w 2198454"/>
              <a:gd name="connsiteY4" fmla="*/ 769798 h 769798"/>
              <a:gd name="connsiteX0" fmla="*/ 0 w 2198454"/>
              <a:gd name="connsiteY0" fmla="*/ 769798 h 769798"/>
              <a:gd name="connsiteX1" fmla="*/ 914473 w 2198454"/>
              <a:gd name="connsiteY1" fmla="*/ 2796 h 769798"/>
              <a:gd name="connsiteX2" fmla="*/ 1485660 w 2198454"/>
              <a:gd name="connsiteY2" fmla="*/ 0 h 769798"/>
              <a:gd name="connsiteX3" fmla="*/ 2198454 w 2198454"/>
              <a:gd name="connsiteY3" fmla="*/ 418184 h 769798"/>
              <a:gd name="connsiteX4" fmla="*/ 0 w 2198454"/>
              <a:gd name="connsiteY4" fmla="*/ 769798 h 769798"/>
              <a:gd name="connsiteX0" fmla="*/ 0 w 2198454"/>
              <a:gd name="connsiteY0" fmla="*/ 787104 h 787104"/>
              <a:gd name="connsiteX1" fmla="*/ 914473 w 2198454"/>
              <a:gd name="connsiteY1" fmla="*/ 20102 h 787104"/>
              <a:gd name="connsiteX2" fmla="*/ 1485660 w 2198454"/>
              <a:gd name="connsiteY2" fmla="*/ 17306 h 787104"/>
              <a:gd name="connsiteX3" fmla="*/ 2198454 w 2198454"/>
              <a:gd name="connsiteY3" fmla="*/ 435490 h 787104"/>
              <a:gd name="connsiteX4" fmla="*/ 0 w 2198454"/>
              <a:gd name="connsiteY4" fmla="*/ 787104 h 787104"/>
              <a:gd name="connsiteX0" fmla="*/ 0 w 2198454"/>
              <a:gd name="connsiteY0" fmla="*/ 769798 h 769798"/>
              <a:gd name="connsiteX1" fmla="*/ 914473 w 2198454"/>
              <a:gd name="connsiteY1" fmla="*/ 2796 h 769798"/>
              <a:gd name="connsiteX2" fmla="*/ 1485660 w 2198454"/>
              <a:gd name="connsiteY2" fmla="*/ 0 h 769798"/>
              <a:gd name="connsiteX3" fmla="*/ 2198454 w 2198454"/>
              <a:gd name="connsiteY3" fmla="*/ 418184 h 769798"/>
              <a:gd name="connsiteX4" fmla="*/ 0 w 2198454"/>
              <a:gd name="connsiteY4" fmla="*/ 769798 h 769798"/>
              <a:gd name="connsiteX0" fmla="*/ 0 w 2185294"/>
              <a:gd name="connsiteY0" fmla="*/ 769798 h 769798"/>
              <a:gd name="connsiteX1" fmla="*/ 914473 w 2185294"/>
              <a:gd name="connsiteY1" fmla="*/ 2796 h 769798"/>
              <a:gd name="connsiteX2" fmla="*/ 1485660 w 2185294"/>
              <a:gd name="connsiteY2" fmla="*/ 0 h 769798"/>
              <a:gd name="connsiteX3" fmla="*/ 2185294 w 2185294"/>
              <a:gd name="connsiteY3" fmla="*/ 449842 h 769798"/>
              <a:gd name="connsiteX4" fmla="*/ 0 w 2185294"/>
              <a:gd name="connsiteY4" fmla="*/ 769798 h 769798"/>
              <a:gd name="connsiteX0" fmla="*/ 0 w 2175964"/>
              <a:gd name="connsiteY0" fmla="*/ 769798 h 769798"/>
              <a:gd name="connsiteX1" fmla="*/ 914473 w 2175964"/>
              <a:gd name="connsiteY1" fmla="*/ 2796 h 769798"/>
              <a:gd name="connsiteX2" fmla="*/ 1485660 w 2175964"/>
              <a:gd name="connsiteY2" fmla="*/ 0 h 769798"/>
              <a:gd name="connsiteX3" fmla="*/ 2175964 w 2175964"/>
              <a:gd name="connsiteY3" fmla="*/ 451676 h 769798"/>
              <a:gd name="connsiteX4" fmla="*/ 0 w 2175964"/>
              <a:gd name="connsiteY4" fmla="*/ 769798 h 769798"/>
              <a:gd name="connsiteX0" fmla="*/ 72883 w 2248847"/>
              <a:gd name="connsiteY0" fmla="*/ 769798 h 769798"/>
              <a:gd name="connsiteX1" fmla="*/ 562976 w 2248847"/>
              <a:gd name="connsiteY1" fmla="*/ 68792 h 769798"/>
              <a:gd name="connsiteX2" fmla="*/ 987356 w 2248847"/>
              <a:gd name="connsiteY2" fmla="*/ 2796 h 769798"/>
              <a:gd name="connsiteX3" fmla="*/ 1558543 w 2248847"/>
              <a:gd name="connsiteY3" fmla="*/ 0 h 769798"/>
              <a:gd name="connsiteX4" fmla="*/ 2248847 w 2248847"/>
              <a:gd name="connsiteY4" fmla="*/ 451676 h 769798"/>
              <a:gd name="connsiteX5" fmla="*/ 72883 w 2248847"/>
              <a:gd name="connsiteY5" fmla="*/ 769798 h 769798"/>
              <a:gd name="connsiteX0" fmla="*/ 72883 w 2248847"/>
              <a:gd name="connsiteY0" fmla="*/ 769798 h 769798"/>
              <a:gd name="connsiteX1" fmla="*/ 562976 w 2248847"/>
              <a:gd name="connsiteY1" fmla="*/ 68792 h 769798"/>
              <a:gd name="connsiteX2" fmla="*/ 987356 w 2248847"/>
              <a:gd name="connsiteY2" fmla="*/ 2796 h 769798"/>
              <a:gd name="connsiteX3" fmla="*/ 1558543 w 2248847"/>
              <a:gd name="connsiteY3" fmla="*/ 0 h 769798"/>
              <a:gd name="connsiteX4" fmla="*/ 2248847 w 2248847"/>
              <a:gd name="connsiteY4" fmla="*/ 451676 h 769798"/>
              <a:gd name="connsiteX5" fmla="*/ 72883 w 2248847"/>
              <a:gd name="connsiteY5" fmla="*/ 769798 h 769798"/>
              <a:gd name="connsiteX0" fmla="*/ 72883 w 2248847"/>
              <a:gd name="connsiteY0" fmla="*/ 789410 h 789410"/>
              <a:gd name="connsiteX1" fmla="*/ 562976 w 2248847"/>
              <a:gd name="connsiteY1" fmla="*/ 88404 h 789410"/>
              <a:gd name="connsiteX2" fmla="*/ 978108 w 2248847"/>
              <a:gd name="connsiteY2" fmla="*/ 0 h 789410"/>
              <a:gd name="connsiteX3" fmla="*/ 1558543 w 2248847"/>
              <a:gd name="connsiteY3" fmla="*/ 19612 h 789410"/>
              <a:gd name="connsiteX4" fmla="*/ 2248847 w 2248847"/>
              <a:gd name="connsiteY4" fmla="*/ 471288 h 789410"/>
              <a:gd name="connsiteX5" fmla="*/ 72883 w 2248847"/>
              <a:gd name="connsiteY5" fmla="*/ 789410 h 789410"/>
              <a:gd name="connsiteX0" fmla="*/ 72883 w 2248847"/>
              <a:gd name="connsiteY0" fmla="*/ 789410 h 789410"/>
              <a:gd name="connsiteX1" fmla="*/ 562976 w 2248847"/>
              <a:gd name="connsiteY1" fmla="*/ 88404 h 789410"/>
              <a:gd name="connsiteX2" fmla="*/ 978108 w 2248847"/>
              <a:gd name="connsiteY2" fmla="*/ 0 h 789410"/>
              <a:gd name="connsiteX3" fmla="*/ 1558543 w 2248847"/>
              <a:gd name="connsiteY3" fmla="*/ 19612 h 789410"/>
              <a:gd name="connsiteX4" fmla="*/ 2248847 w 2248847"/>
              <a:gd name="connsiteY4" fmla="*/ 471288 h 789410"/>
              <a:gd name="connsiteX5" fmla="*/ 72883 w 2248847"/>
              <a:gd name="connsiteY5" fmla="*/ 789410 h 789410"/>
              <a:gd name="connsiteX0" fmla="*/ 73711 w 2240263"/>
              <a:gd name="connsiteY0" fmla="*/ 763335 h 763335"/>
              <a:gd name="connsiteX1" fmla="*/ 554392 w 2240263"/>
              <a:gd name="connsiteY1" fmla="*/ 88404 h 763335"/>
              <a:gd name="connsiteX2" fmla="*/ 969524 w 2240263"/>
              <a:gd name="connsiteY2" fmla="*/ 0 h 763335"/>
              <a:gd name="connsiteX3" fmla="*/ 1549959 w 2240263"/>
              <a:gd name="connsiteY3" fmla="*/ 19612 h 763335"/>
              <a:gd name="connsiteX4" fmla="*/ 2240263 w 2240263"/>
              <a:gd name="connsiteY4" fmla="*/ 471288 h 763335"/>
              <a:gd name="connsiteX5" fmla="*/ 73711 w 2240263"/>
              <a:gd name="connsiteY5" fmla="*/ 763335 h 763335"/>
              <a:gd name="connsiteX0" fmla="*/ 425 w 2166977"/>
              <a:gd name="connsiteY0" fmla="*/ 763335 h 763335"/>
              <a:gd name="connsiteX1" fmla="*/ 481106 w 2166977"/>
              <a:gd name="connsiteY1" fmla="*/ 88404 h 763335"/>
              <a:gd name="connsiteX2" fmla="*/ 896238 w 2166977"/>
              <a:gd name="connsiteY2" fmla="*/ 0 h 763335"/>
              <a:gd name="connsiteX3" fmla="*/ 1476673 w 2166977"/>
              <a:gd name="connsiteY3" fmla="*/ 19612 h 763335"/>
              <a:gd name="connsiteX4" fmla="*/ 2166977 w 2166977"/>
              <a:gd name="connsiteY4" fmla="*/ 471288 h 763335"/>
              <a:gd name="connsiteX5" fmla="*/ 425 w 2166977"/>
              <a:gd name="connsiteY5" fmla="*/ 763335 h 763335"/>
              <a:gd name="connsiteX0" fmla="*/ 425 w 2137153"/>
              <a:gd name="connsiteY0" fmla="*/ 763335 h 763335"/>
              <a:gd name="connsiteX1" fmla="*/ 481106 w 2137153"/>
              <a:gd name="connsiteY1" fmla="*/ 88404 h 763335"/>
              <a:gd name="connsiteX2" fmla="*/ 896238 w 2137153"/>
              <a:gd name="connsiteY2" fmla="*/ 0 h 763335"/>
              <a:gd name="connsiteX3" fmla="*/ 1476673 w 2137153"/>
              <a:gd name="connsiteY3" fmla="*/ 19612 h 763335"/>
              <a:gd name="connsiteX4" fmla="*/ 2137153 w 2137153"/>
              <a:gd name="connsiteY4" fmla="*/ 467457 h 763335"/>
              <a:gd name="connsiteX5" fmla="*/ 425 w 2137153"/>
              <a:gd name="connsiteY5" fmla="*/ 763335 h 763335"/>
              <a:gd name="connsiteX0" fmla="*/ 413 w 2146553"/>
              <a:gd name="connsiteY0" fmla="*/ 789411 h 789411"/>
              <a:gd name="connsiteX1" fmla="*/ 490506 w 2146553"/>
              <a:gd name="connsiteY1" fmla="*/ 88404 h 789411"/>
              <a:gd name="connsiteX2" fmla="*/ 905638 w 2146553"/>
              <a:gd name="connsiteY2" fmla="*/ 0 h 789411"/>
              <a:gd name="connsiteX3" fmla="*/ 1486073 w 2146553"/>
              <a:gd name="connsiteY3" fmla="*/ 19612 h 789411"/>
              <a:gd name="connsiteX4" fmla="*/ 2146553 w 2146553"/>
              <a:gd name="connsiteY4" fmla="*/ 467457 h 789411"/>
              <a:gd name="connsiteX5" fmla="*/ 413 w 2146553"/>
              <a:gd name="connsiteY5" fmla="*/ 789411 h 789411"/>
              <a:gd name="connsiteX0" fmla="*/ 376 w 2146516"/>
              <a:gd name="connsiteY0" fmla="*/ 789411 h 789411"/>
              <a:gd name="connsiteX1" fmla="*/ 527626 w 2146516"/>
              <a:gd name="connsiteY1" fmla="*/ 129555 h 789411"/>
              <a:gd name="connsiteX2" fmla="*/ 905601 w 2146516"/>
              <a:gd name="connsiteY2" fmla="*/ 0 h 789411"/>
              <a:gd name="connsiteX3" fmla="*/ 1486036 w 2146516"/>
              <a:gd name="connsiteY3" fmla="*/ 19612 h 789411"/>
              <a:gd name="connsiteX4" fmla="*/ 2146516 w 2146516"/>
              <a:gd name="connsiteY4" fmla="*/ 467457 h 789411"/>
              <a:gd name="connsiteX5" fmla="*/ 376 w 2146516"/>
              <a:gd name="connsiteY5" fmla="*/ 789411 h 789411"/>
              <a:gd name="connsiteX0" fmla="*/ 411 w 2146551"/>
              <a:gd name="connsiteY0" fmla="*/ 789411 h 789411"/>
              <a:gd name="connsiteX1" fmla="*/ 492420 w 2146551"/>
              <a:gd name="connsiteY1" fmla="*/ 73492 h 789411"/>
              <a:gd name="connsiteX2" fmla="*/ 905636 w 2146551"/>
              <a:gd name="connsiteY2" fmla="*/ 0 h 789411"/>
              <a:gd name="connsiteX3" fmla="*/ 1486071 w 2146551"/>
              <a:gd name="connsiteY3" fmla="*/ 19612 h 789411"/>
              <a:gd name="connsiteX4" fmla="*/ 2146551 w 2146551"/>
              <a:gd name="connsiteY4" fmla="*/ 467457 h 789411"/>
              <a:gd name="connsiteX5" fmla="*/ 411 w 2146551"/>
              <a:gd name="connsiteY5" fmla="*/ 789411 h 789411"/>
              <a:gd name="connsiteX0" fmla="*/ 290 w 2146430"/>
              <a:gd name="connsiteY0" fmla="*/ 789411 h 789411"/>
              <a:gd name="connsiteX1" fmla="*/ 492299 w 2146430"/>
              <a:gd name="connsiteY1" fmla="*/ 73492 h 789411"/>
              <a:gd name="connsiteX2" fmla="*/ 905515 w 2146430"/>
              <a:gd name="connsiteY2" fmla="*/ 0 h 789411"/>
              <a:gd name="connsiteX3" fmla="*/ 1485950 w 2146430"/>
              <a:gd name="connsiteY3" fmla="*/ 19612 h 789411"/>
              <a:gd name="connsiteX4" fmla="*/ 2146430 w 2146430"/>
              <a:gd name="connsiteY4" fmla="*/ 467457 h 789411"/>
              <a:gd name="connsiteX5" fmla="*/ 290 w 2146430"/>
              <a:gd name="connsiteY5" fmla="*/ 789411 h 789411"/>
              <a:gd name="connsiteX0" fmla="*/ 299 w 2146439"/>
              <a:gd name="connsiteY0" fmla="*/ 789411 h 789411"/>
              <a:gd name="connsiteX1" fmla="*/ 473729 w 2146439"/>
              <a:gd name="connsiteY1" fmla="*/ 52917 h 789411"/>
              <a:gd name="connsiteX2" fmla="*/ 905524 w 2146439"/>
              <a:gd name="connsiteY2" fmla="*/ 0 h 789411"/>
              <a:gd name="connsiteX3" fmla="*/ 1485959 w 2146439"/>
              <a:gd name="connsiteY3" fmla="*/ 19612 h 789411"/>
              <a:gd name="connsiteX4" fmla="*/ 2146439 w 2146439"/>
              <a:gd name="connsiteY4" fmla="*/ 467457 h 789411"/>
              <a:gd name="connsiteX5" fmla="*/ 299 w 2146439"/>
              <a:gd name="connsiteY5" fmla="*/ 789411 h 789411"/>
              <a:gd name="connsiteX0" fmla="*/ 299 w 2146439"/>
              <a:gd name="connsiteY0" fmla="*/ 789411 h 789411"/>
              <a:gd name="connsiteX1" fmla="*/ 473729 w 2146439"/>
              <a:gd name="connsiteY1" fmla="*/ 52917 h 789411"/>
              <a:gd name="connsiteX2" fmla="*/ 905524 w 2146439"/>
              <a:gd name="connsiteY2" fmla="*/ 0 h 789411"/>
              <a:gd name="connsiteX3" fmla="*/ 1485959 w 2146439"/>
              <a:gd name="connsiteY3" fmla="*/ 19612 h 789411"/>
              <a:gd name="connsiteX4" fmla="*/ 2146439 w 2146439"/>
              <a:gd name="connsiteY4" fmla="*/ 467457 h 789411"/>
              <a:gd name="connsiteX5" fmla="*/ 299 w 2146439"/>
              <a:gd name="connsiteY5" fmla="*/ 789411 h 789411"/>
              <a:gd name="connsiteX0" fmla="*/ 299 w 2146439"/>
              <a:gd name="connsiteY0" fmla="*/ 785581 h 785581"/>
              <a:gd name="connsiteX1" fmla="*/ 473729 w 2146439"/>
              <a:gd name="connsiteY1" fmla="*/ 49087 h 785581"/>
              <a:gd name="connsiteX2" fmla="*/ 935348 w 2146439"/>
              <a:gd name="connsiteY2" fmla="*/ 0 h 785581"/>
              <a:gd name="connsiteX3" fmla="*/ 1485959 w 2146439"/>
              <a:gd name="connsiteY3" fmla="*/ 15782 h 785581"/>
              <a:gd name="connsiteX4" fmla="*/ 2146439 w 2146439"/>
              <a:gd name="connsiteY4" fmla="*/ 463627 h 785581"/>
              <a:gd name="connsiteX5" fmla="*/ 299 w 2146439"/>
              <a:gd name="connsiteY5" fmla="*/ 785581 h 785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46439" h="785581">
                <a:moveTo>
                  <a:pt x="299" y="785581"/>
                </a:moveTo>
                <a:cubicBezTo>
                  <a:pt x="-13836" y="760586"/>
                  <a:pt x="476589" y="30128"/>
                  <a:pt x="473729" y="49087"/>
                </a:cubicBezTo>
                <a:cubicBezTo>
                  <a:pt x="484029" y="36390"/>
                  <a:pt x="756606" y="32557"/>
                  <a:pt x="935348" y="0"/>
                </a:cubicBezTo>
                <a:cubicBezTo>
                  <a:pt x="957501" y="120953"/>
                  <a:pt x="855106" y="125872"/>
                  <a:pt x="1485959" y="15782"/>
                </a:cubicBezTo>
                <a:lnTo>
                  <a:pt x="2146439" y="463627"/>
                </a:lnTo>
                <a:lnTo>
                  <a:pt x="299" y="78558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230427" y="404048"/>
            <a:ext cx="35325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«ДЕНЬ РАДОСТНОЙ ВСТРЕЧИ»</a:t>
            </a:r>
            <a:endParaRPr lang="ru-RU" sz="2000" b="1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0" r="28443"/>
          <a:stretch/>
        </p:blipFill>
        <p:spPr bwMode="auto">
          <a:xfrm>
            <a:off x="3163436" y="894013"/>
            <a:ext cx="2457214" cy="2325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C:\Users\Хзяйка\Desktop\проект\IMG_334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4" r="20786"/>
          <a:stretch/>
        </p:blipFill>
        <p:spPr bwMode="auto">
          <a:xfrm>
            <a:off x="302760" y="888251"/>
            <a:ext cx="2645329" cy="2325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Хзяйка\Desktop\проект\DSC_609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81" b="24793"/>
          <a:stretch/>
        </p:blipFill>
        <p:spPr bwMode="auto">
          <a:xfrm>
            <a:off x="284481" y="3299408"/>
            <a:ext cx="2663608" cy="1806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14"/>
          <a:stretch/>
        </p:blipFill>
        <p:spPr bwMode="auto">
          <a:xfrm>
            <a:off x="3163437" y="3308057"/>
            <a:ext cx="2457214" cy="1798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1"/>
          <a:stretch/>
        </p:blipFill>
        <p:spPr bwMode="auto">
          <a:xfrm>
            <a:off x="5938586" y="3345165"/>
            <a:ext cx="3201019" cy="17612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5892688" y="888251"/>
            <a:ext cx="3246918" cy="2325809"/>
            <a:chOff x="5892688" y="888251"/>
            <a:chExt cx="3246918" cy="2325809"/>
          </a:xfrm>
        </p:grpSpPr>
        <p:pic>
          <p:nvPicPr>
            <p:cNvPr id="3074" name="Picture 2" descr="https://pp.userapi.com/c824604/v824604131/b959c/lSYMcY_h85A.jpg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40" t="11171" r="16791"/>
            <a:stretch/>
          </p:blipFill>
          <p:spPr bwMode="auto">
            <a:xfrm>
              <a:off x="5938587" y="888251"/>
              <a:ext cx="3201019" cy="232580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2" descr="https://pp.userapi.com/c824604/v824604131/b959c/lSYMcY_h85A.jpg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8704" b="61111" l="65313" r="8114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332" t="11171" r="16791" b="38064"/>
            <a:stretch/>
          </p:blipFill>
          <p:spPr bwMode="auto">
            <a:xfrm rot="19501038">
              <a:off x="5892688" y="1071541"/>
              <a:ext cx="995433" cy="142999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Группа 15"/>
          <p:cNvGrpSpPr/>
          <p:nvPr/>
        </p:nvGrpSpPr>
        <p:grpSpPr>
          <a:xfrm>
            <a:off x="15130" y="4210269"/>
            <a:ext cx="965778" cy="922412"/>
            <a:chOff x="7524735" y="4071508"/>
            <a:chExt cx="1043642" cy="987666"/>
          </a:xfrm>
        </p:grpSpPr>
        <p:sp>
          <p:nvSpPr>
            <p:cNvPr id="17" name="Овал 16"/>
            <p:cNvSpPr/>
            <p:nvPr/>
          </p:nvSpPr>
          <p:spPr>
            <a:xfrm>
              <a:off x="7535289" y="4072966"/>
              <a:ext cx="1008112" cy="9862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grpSp>
          <p:nvGrpSpPr>
            <p:cNvPr id="18" name="Группа 17"/>
            <p:cNvGrpSpPr/>
            <p:nvPr/>
          </p:nvGrpSpPr>
          <p:grpSpPr>
            <a:xfrm>
              <a:off x="7540216" y="4072966"/>
              <a:ext cx="1008112" cy="986208"/>
              <a:chOff x="6866402" y="4011910"/>
              <a:chExt cx="1008112" cy="986208"/>
            </a:xfrm>
          </p:grpSpPr>
          <p:sp>
            <p:nvSpPr>
              <p:cNvPr id="22" name="Овал 21"/>
              <p:cNvSpPr/>
              <p:nvPr/>
            </p:nvSpPr>
            <p:spPr>
              <a:xfrm>
                <a:off x="6866402" y="4011910"/>
                <a:ext cx="1008112" cy="98620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sp>
            <p:nvSpPr>
              <p:cNvPr id="31" name="Овал 30"/>
              <p:cNvSpPr/>
              <p:nvPr/>
            </p:nvSpPr>
            <p:spPr>
              <a:xfrm>
                <a:off x="6897531" y="4032716"/>
                <a:ext cx="936000" cy="936000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rgbClr val="BF392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200" b="1" dirty="0">
                  <a:solidFill>
                    <a:srgbClr val="C93C2D"/>
                  </a:solidFill>
                  <a:cs typeface="Aharoni" panose="02010803020104030203" pitchFamily="2" charset="-79"/>
                </a:endParaRPr>
              </a:p>
            </p:txBody>
          </p:sp>
        </p:grpSp>
        <p:sp>
          <p:nvSpPr>
            <p:cNvPr id="20" name="Прямоугольник 19"/>
            <p:cNvSpPr/>
            <p:nvPr/>
          </p:nvSpPr>
          <p:spPr>
            <a:xfrm>
              <a:off x="7524735" y="4357482"/>
              <a:ext cx="1043642" cy="5602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2800" b="1" dirty="0" smtClean="0">
                  <a:solidFill>
                    <a:srgbClr val="C00000"/>
                  </a:solidFill>
                  <a:latin typeface="Constantia" panose="02030602050306030303" pitchFamily="18" charset="0"/>
                  <a:cs typeface="Aharoni" panose="02010803020104030203" pitchFamily="2" charset="-79"/>
                </a:rPr>
                <a:t>этап</a:t>
              </a:r>
              <a:endParaRPr lang="ru-RU" sz="2800" b="1" dirty="0">
                <a:solidFill>
                  <a:srgbClr val="C00000"/>
                </a:solidFill>
                <a:latin typeface="Constantia" panose="02030602050306030303" pitchFamily="18" charset="0"/>
                <a:cs typeface="Aharoni" panose="02010803020104030203" pitchFamily="2" charset="-79"/>
              </a:endParaRP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7731042" y="4071508"/>
              <a:ext cx="740014" cy="5602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b="1" dirty="0" smtClean="0">
                  <a:ln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2800" b="1" dirty="0">
                  <a:ln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2800" b="1" dirty="0" smtClean="0">
                  <a:ln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ru-RU" sz="2800" b="1" dirty="0" smtClean="0">
                  <a:solidFill>
                    <a:srgbClr val="C00000"/>
                  </a:solidFill>
                  <a:cs typeface="Aharoni" panose="02010803020104030203" pitchFamily="2" charset="-79"/>
                </a:rPr>
                <a:t> </a:t>
              </a:r>
              <a:endParaRPr lang="ru-RU" sz="2800" b="1" dirty="0">
                <a:solidFill>
                  <a:srgbClr val="C00000"/>
                </a:solidFill>
                <a:cs typeface="Aharoni" panose="02010803020104030203" pitchFamily="2" charset="-79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8021991" y="80048"/>
            <a:ext cx="1117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ФЕВРАЛЬ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018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араллелограмм 4"/>
          <p:cNvSpPr/>
          <p:nvPr/>
        </p:nvSpPr>
        <p:spPr>
          <a:xfrm>
            <a:off x="-1437" y="398960"/>
            <a:ext cx="3853357" cy="425327"/>
          </a:xfrm>
          <a:custGeom>
            <a:avLst/>
            <a:gdLst>
              <a:gd name="connsiteX0" fmla="*/ 0 w 5198385"/>
              <a:gd name="connsiteY0" fmla="*/ 0 h 425327"/>
              <a:gd name="connsiteX1" fmla="*/ 5198385 w 5198385"/>
              <a:gd name="connsiteY1" fmla="*/ 0 h 425327"/>
              <a:gd name="connsiteX2" fmla="*/ 5198385 w 5198385"/>
              <a:gd name="connsiteY2" fmla="*/ 0 h 425327"/>
              <a:gd name="connsiteX3" fmla="*/ 5198385 w 5198385"/>
              <a:gd name="connsiteY3" fmla="*/ 425327 h 425327"/>
              <a:gd name="connsiteX4" fmla="*/ 0 w 5198385"/>
              <a:gd name="connsiteY4" fmla="*/ 425327 h 425327"/>
              <a:gd name="connsiteX5" fmla="*/ 0 w 5198385"/>
              <a:gd name="connsiteY5" fmla="*/ 0 h 425327"/>
              <a:gd name="connsiteX0" fmla="*/ 0 w 5198385"/>
              <a:gd name="connsiteY0" fmla="*/ 0 h 425327"/>
              <a:gd name="connsiteX1" fmla="*/ 5198385 w 5198385"/>
              <a:gd name="connsiteY1" fmla="*/ 0 h 425327"/>
              <a:gd name="connsiteX2" fmla="*/ 5198385 w 5198385"/>
              <a:gd name="connsiteY2" fmla="*/ 0 h 425327"/>
              <a:gd name="connsiteX3" fmla="*/ 4817385 w 5198385"/>
              <a:gd name="connsiteY3" fmla="*/ 425327 h 425327"/>
              <a:gd name="connsiteX4" fmla="*/ 0 w 5198385"/>
              <a:gd name="connsiteY4" fmla="*/ 425327 h 425327"/>
              <a:gd name="connsiteX5" fmla="*/ 0 w 5198385"/>
              <a:gd name="connsiteY5" fmla="*/ 0 h 425327"/>
              <a:gd name="connsiteX0" fmla="*/ 0 w 5198385"/>
              <a:gd name="connsiteY0" fmla="*/ 0 h 425327"/>
              <a:gd name="connsiteX1" fmla="*/ 5198385 w 5198385"/>
              <a:gd name="connsiteY1" fmla="*/ 0 h 425327"/>
              <a:gd name="connsiteX2" fmla="*/ 5198385 w 5198385"/>
              <a:gd name="connsiteY2" fmla="*/ 0 h 425327"/>
              <a:gd name="connsiteX3" fmla="*/ 4888742 w 5198385"/>
              <a:gd name="connsiteY3" fmla="*/ 414442 h 425327"/>
              <a:gd name="connsiteX4" fmla="*/ 0 w 5198385"/>
              <a:gd name="connsiteY4" fmla="*/ 425327 h 425327"/>
              <a:gd name="connsiteX5" fmla="*/ 0 w 5198385"/>
              <a:gd name="connsiteY5" fmla="*/ 0 h 425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98385" h="425327">
                <a:moveTo>
                  <a:pt x="0" y="0"/>
                </a:moveTo>
                <a:lnTo>
                  <a:pt x="5198385" y="0"/>
                </a:lnTo>
                <a:lnTo>
                  <a:pt x="5198385" y="0"/>
                </a:lnTo>
                <a:lnTo>
                  <a:pt x="4888742" y="414442"/>
                </a:lnTo>
                <a:lnTo>
                  <a:pt x="0" y="425327"/>
                </a:lnTo>
                <a:lnTo>
                  <a:pt x="0" y="0"/>
                </a:lnTo>
                <a:close/>
              </a:path>
            </a:pathLst>
          </a:cu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Четвертый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этап </a:t>
            </a:r>
            <a:endParaRPr lang="ru-RU" sz="2800" b="1" dirty="0">
              <a:solidFill>
                <a:schemeClr val="bg1"/>
              </a:solidFill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138019" y="431623"/>
            <a:ext cx="360000" cy="360000"/>
            <a:chOff x="3491880" y="2643840"/>
            <a:chExt cx="720000" cy="720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5" name="Овал 14">
              <a:hlinkClick r:id="rId2" action="ppaction://hlinksldjump"/>
            </p:cNvPr>
            <p:cNvSpPr/>
            <p:nvPr/>
          </p:nvSpPr>
          <p:spPr>
            <a:xfrm>
              <a:off x="3491880" y="2643840"/>
              <a:ext cx="720000" cy="720000"/>
            </a:xfrm>
            <a:prstGeom prst="ellipse">
              <a:avLst/>
            </a:prstGeom>
            <a:solidFill>
              <a:srgbClr val="CC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Овал 15"/>
            <p:cNvSpPr/>
            <p:nvPr/>
          </p:nvSpPr>
          <p:spPr>
            <a:xfrm>
              <a:off x="3527920" y="2679354"/>
              <a:ext cx="648000" cy="6480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156039" y="4134988"/>
            <a:ext cx="965778" cy="922412"/>
            <a:chOff x="7524735" y="4071508"/>
            <a:chExt cx="1043642" cy="987666"/>
          </a:xfrm>
        </p:grpSpPr>
        <p:sp>
          <p:nvSpPr>
            <p:cNvPr id="6" name="Овал 5"/>
            <p:cNvSpPr/>
            <p:nvPr/>
          </p:nvSpPr>
          <p:spPr>
            <a:xfrm>
              <a:off x="7535289" y="4072966"/>
              <a:ext cx="1008112" cy="9862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grpSp>
          <p:nvGrpSpPr>
            <p:cNvPr id="7" name="Группа 6"/>
            <p:cNvGrpSpPr/>
            <p:nvPr/>
          </p:nvGrpSpPr>
          <p:grpSpPr>
            <a:xfrm>
              <a:off x="7540216" y="4072966"/>
              <a:ext cx="1008112" cy="986208"/>
              <a:chOff x="6866402" y="4011910"/>
              <a:chExt cx="1008112" cy="986208"/>
            </a:xfrm>
          </p:grpSpPr>
          <p:sp>
            <p:nvSpPr>
              <p:cNvPr id="10" name="Овал 9"/>
              <p:cNvSpPr/>
              <p:nvPr/>
            </p:nvSpPr>
            <p:spPr>
              <a:xfrm>
                <a:off x="6866402" y="4011910"/>
                <a:ext cx="1008112" cy="98620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sp>
            <p:nvSpPr>
              <p:cNvPr id="11" name="Овал 10"/>
              <p:cNvSpPr/>
              <p:nvPr/>
            </p:nvSpPr>
            <p:spPr>
              <a:xfrm>
                <a:off x="6897531" y="4032716"/>
                <a:ext cx="936000" cy="936000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rgbClr val="BF392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200" b="1" dirty="0">
                  <a:solidFill>
                    <a:srgbClr val="C93C2D"/>
                  </a:solidFill>
                  <a:cs typeface="Aharoni" panose="02010803020104030203" pitchFamily="2" charset="-79"/>
                </a:endParaRPr>
              </a:p>
            </p:txBody>
          </p:sp>
        </p:grpSp>
        <p:sp>
          <p:nvSpPr>
            <p:cNvPr id="8" name="Прямоугольник 7"/>
            <p:cNvSpPr/>
            <p:nvPr/>
          </p:nvSpPr>
          <p:spPr>
            <a:xfrm>
              <a:off x="7524735" y="4357482"/>
              <a:ext cx="1043642" cy="5602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2800" b="1" dirty="0" smtClean="0">
                  <a:solidFill>
                    <a:srgbClr val="C00000"/>
                  </a:solidFill>
                  <a:latin typeface="Constantia" panose="02030602050306030303" pitchFamily="18" charset="0"/>
                  <a:cs typeface="Aharoni" panose="02010803020104030203" pitchFamily="2" charset="-79"/>
                </a:rPr>
                <a:t>этап</a:t>
              </a:r>
              <a:endParaRPr lang="ru-RU" sz="2800" b="1" dirty="0">
                <a:solidFill>
                  <a:srgbClr val="C00000"/>
                </a:solidFill>
                <a:latin typeface="Constantia" panose="02030602050306030303" pitchFamily="18" charset="0"/>
                <a:cs typeface="Aharoni" panose="02010803020104030203" pitchFamily="2" charset="-79"/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7741436" y="4071508"/>
              <a:ext cx="719227" cy="5602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b="1" dirty="0" smtClean="0">
                  <a:ln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IV</a:t>
              </a:r>
              <a:r>
                <a:rPr lang="ru-RU" sz="2800" b="1" dirty="0" smtClean="0">
                  <a:solidFill>
                    <a:srgbClr val="C00000"/>
                  </a:solidFill>
                  <a:cs typeface="Aharoni" panose="02010803020104030203" pitchFamily="2" charset="-79"/>
                </a:rPr>
                <a:t> </a:t>
              </a:r>
              <a:endParaRPr lang="ru-RU" sz="2800" b="1" dirty="0">
                <a:solidFill>
                  <a:srgbClr val="C00000"/>
                </a:solidFill>
                <a:cs typeface="Aharoni" panose="02010803020104030203" pitchFamily="2" charset="-79"/>
              </a:endParaRPr>
            </a:p>
          </p:txBody>
        </p:sp>
      </p:grpSp>
      <p:sp>
        <p:nvSpPr>
          <p:cNvPr id="12" name="Прямоугольник 11"/>
          <p:cNvSpPr/>
          <p:nvPr/>
        </p:nvSpPr>
        <p:spPr>
          <a:xfrm>
            <a:off x="4004940" y="824287"/>
            <a:ext cx="34172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«ПЕРВЫЙ ДЕНЬ ВЕСНЫ»</a:t>
            </a:r>
            <a:endParaRPr lang="ru-RU" sz="2400" b="1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07504" y="426957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endParaRPr lang="ru-RU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Users\Хзяйка\Desktop\проект\P_20180328_09042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9"/>
          <a:stretch/>
        </p:blipFill>
        <p:spPr bwMode="auto">
          <a:xfrm>
            <a:off x="-165" y="1491629"/>
            <a:ext cx="3780077" cy="25282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Хзяйка\Desktop\проект\IMG_5950-26-04-18-07-5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7" r="13937" b="27829"/>
          <a:stretch/>
        </p:blipFill>
        <p:spPr bwMode="auto">
          <a:xfrm>
            <a:off x="3460497" y="1491630"/>
            <a:ext cx="3659847" cy="25282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12" r="17730"/>
          <a:stretch/>
        </p:blipFill>
        <p:spPr bwMode="auto">
          <a:xfrm>
            <a:off x="7114301" y="1491630"/>
            <a:ext cx="2029699" cy="25282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smiles24.ru/data/smiles/anime-cvety-79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311" y="3980988"/>
            <a:ext cx="809625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ttp://smiles24.ru/data/smiles/anime-cvety-79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90130" y="3986594"/>
            <a:ext cx="809625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://smiles24.ru/data/smiles/anime-cvety-79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9488" y="3928982"/>
            <a:ext cx="809625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ttp://smiles24.ru/data/smiles/anime-cvety-79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94307" y="3934588"/>
            <a:ext cx="809625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8160602" y="80048"/>
            <a:ext cx="762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МАРТ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144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араллелограмм 4"/>
          <p:cNvSpPr/>
          <p:nvPr/>
        </p:nvSpPr>
        <p:spPr>
          <a:xfrm>
            <a:off x="-1437" y="398960"/>
            <a:ext cx="3853357" cy="425327"/>
          </a:xfrm>
          <a:custGeom>
            <a:avLst/>
            <a:gdLst>
              <a:gd name="connsiteX0" fmla="*/ 0 w 5198385"/>
              <a:gd name="connsiteY0" fmla="*/ 0 h 425327"/>
              <a:gd name="connsiteX1" fmla="*/ 5198385 w 5198385"/>
              <a:gd name="connsiteY1" fmla="*/ 0 h 425327"/>
              <a:gd name="connsiteX2" fmla="*/ 5198385 w 5198385"/>
              <a:gd name="connsiteY2" fmla="*/ 0 h 425327"/>
              <a:gd name="connsiteX3" fmla="*/ 5198385 w 5198385"/>
              <a:gd name="connsiteY3" fmla="*/ 425327 h 425327"/>
              <a:gd name="connsiteX4" fmla="*/ 0 w 5198385"/>
              <a:gd name="connsiteY4" fmla="*/ 425327 h 425327"/>
              <a:gd name="connsiteX5" fmla="*/ 0 w 5198385"/>
              <a:gd name="connsiteY5" fmla="*/ 0 h 425327"/>
              <a:gd name="connsiteX0" fmla="*/ 0 w 5198385"/>
              <a:gd name="connsiteY0" fmla="*/ 0 h 425327"/>
              <a:gd name="connsiteX1" fmla="*/ 5198385 w 5198385"/>
              <a:gd name="connsiteY1" fmla="*/ 0 h 425327"/>
              <a:gd name="connsiteX2" fmla="*/ 5198385 w 5198385"/>
              <a:gd name="connsiteY2" fmla="*/ 0 h 425327"/>
              <a:gd name="connsiteX3" fmla="*/ 4817385 w 5198385"/>
              <a:gd name="connsiteY3" fmla="*/ 425327 h 425327"/>
              <a:gd name="connsiteX4" fmla="*/ 0 w 5198385"/>
              <a:gd name="connsiteY4" fmla="*/ 425327 h 425327"/>
              <a:gd name="connsiteX5" fmla="*/ 0 w 5198385"/>
              <a:gd name="connsiteY5" fmla="*/ 0 h 425327"/>
              <a:gd name="connsiteX0" fmla="*/ 0 w 5198385"/>
              <a:gd name="connsiteY0" fmla="*/ 0 h 425327"/>
              <a:gd name="connsiteX1" fmla="*/ 5198385 w 5198385"/>
              <a:gd name="connsiteY1" fmla="*/ 0 h 425327"/>
              <a:gd name="connsiteX2" fmla="*/ 5198385 w 5198385"/>
              <a:gd name="connsiteY2" fmla="*/ 0 h 425327"/>
              <a:gd name="connsiteX3" fmla="*/ 4888742 w 5198385"/>
              <a:gd name="connsiteY3" fmla="*/ 414442 h 425327"/>
              <a:gd name="connsiteX4" fmla="*/ 0 w 5198385"/>
              <a:gd name="connsiteY4" fmla="*/ 425327 h 425327"/>
              <a:gd name="connsiteX5" fmla="*/ 0 w 5198385"/>
              <a:gd name="connsiteY5" fmla="*/ 0 h 425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98385" h="425327">
                <a:moveTo>
                  <a:pt x="0" y="0"/>
                </a:moveTo>
                <a:lnTo>
                  <a:pt x="5198385" y="0"/>
                </a:lnTo>
                <a:lnTo>
                  <a:pt x="5198385" y="0"/>
                </a:lnTo>
                <a:lnTo>
                  <a:pt x="4888742" y="414442"/>
                </a:lnTo>
                <a:lnTo>
                  <a:pt x="0" y="425327"/>
                </a:lnTo>
                <a:lnTo>
                  <a:pt x="0" y="0"/>
                </a:lnTo>
                <a:close/>
              </a:path>
            </a:pathLst>
          </a:cu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Пятый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этап </a:t>
            </a:r>
            <a:endParaRPr lang="ru-RU" sz="2800" b="1" dirty="0">
              <a:solidFill>
                <a:schemeClr val="bg1"/>
              </a:solidFill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138019" y="431623"/>
            <a:ext cx="360000" cy="360000"/>
            <a:chOff x="3491880" y="2643840"/>
            <a:chExt cx="720000" cy="720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5" name="Овал 14">
              <a:hlinkClick r:id="rId2" action="ppaction://hlinksldjump"/>
            </p:cNvPr>
            <p:cNvSpPr/>
            <p:nvPr/>
          </p:nvSpPr>
          <p:spPr>
            <a:xfrm>
              <a:off x="3491880" y="2643840"/>
              <a:ext cx="720000" cy="720000"/>
            </a:xfrm>
            <a:prstGeom prst="ellipse">
              <a:avLst/>
            </a:prstGeom>
            <a:solidFill>
              <a:srgbClr val="CC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Овал 15"/>
            <p:cNvSpPr/>
            <p:nvPr/>
          </p:nvSpPr>
          <p:spPr>
            <a:xfrm>
              <a:off x="3527920" y="2679354"/>
              <a:ext cx="648000" cy="6480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283193" y="4221088"/>
            <a:ext cx="965778" cy="922412"/>
            <a:chOff x="7524735" y="4071508"/>
            <a:chExt cx="1043642" cy="987666"/>
          </a:xfrm>
        </p:grpSpPr>
        <p:sp>
          <p:nvSpPr>
            <p:cNvPr id="6" name="Овал 5"/>
            <p:cNvSpPr/>
            <p:nvPr/>
          </p:nvSpPr>
          <p:spPr>
            <a:xfrm>
              <a:off x="7535289" y="4072966"/>
              <a:ext cx="1008112" cy="9862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grpSp>
          <p:nvGrpSpPr>
            <p:cNvPr id="7" name="Группа 6"/>
            <p:cNvGrpSpPr/>
            <p:nvPr/>
          </p:nvGrpSpPr>
          <p:grpSpPr>
            <a:xfrm>
              <a:off x="7540216" y="4072966"/>
              <a:ext cx="1008112" cy="986208"/>
              <a:chOff x="6866402" y="4011910"/>
              <a:chExt cx="1008112" cy="986208"/>
            </a:xfrm>
          </p:grpSpPr>
          <p:sp>
            <p:nvSpPr>
              <p:cNvPr id="10" name="Овал 9"/>
              <p:cNvSpPr/>
              <p:nvPr/>
            </p:nvSpPr>
            <p:spPr>
              <a:xfrm>
                <a:off x="6866402" y="4011910"/>
                <a:ext cx="1008112" cy="98620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sp>
            <p:nvSpPr>
              <p:cNvPr id="11" name="Овал 10"/>
              <p:cNvSpPr/>
              <p:nvPr/>
            </p:nvSpPr>
            <p:spPr>
              <a:xfrm>
                <a:off x="6897531" y="4032716"/>
                <a:ext cx="936000" cy="936000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rgbClr val="BF392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200" b="1" dirty="0">
                  <a:solidFill>
                    <a:srgbClr val="C93C2D"/>
                  </a:solidFill>
                  <a:cs typeface="Aharoni" panose="02010803020104030203" pitchFamily="2" charset="-79"/>
                </a:endParaRPr>
              </a:p>
            </p:txBody>
          </p:sp>
        </p:grpSp>
        <p:sp>
          <p:nvSpPr>
            <p:cNvPr id="8" name="Прямоугольник 7"/>
            <p:cNvSpPr/>
            <p:nvPr/>
          </p:nvSpPr>
          <p:spPr>
            <a:xfrm>
              <a:off x="7524735" y="4357482"/>
              <a:ext cx="1043642" cy="5602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2800" b="1" dirty="0" smtClean="0">
                  <a:solidFill>
                    <a:srgbClr val="C00000"/>
                  </a:solidFill>
                  <a:latin typeface="Constantia" panose="02030602050306030303" pitchFamily="18" charset="0"/>
                  <a:cs typeface="Aharoni" panose="02010803020104030203" pitchFamily="2" charset="-79"/>
                </a:rPr>
                <a:t>этап</a:t>
              </a:r>
              <a:endParaRPr lang="ru-RU" sz="2800" b="1" dirty="0">
                <a:solidFill>
                  <a:srgbClr val="C00000"/>
                </a:solidFill>
                <a:latin typeface="Constantia" panose="02030602050306030303" pitchFamily="18" charset="0"/>
                <a:cs typeface="Aharoni" panose="02010803020104030203" pitchFamily="2" charset="-79"/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7816789" y="4071508"/>
              <a:ext cx="568521" cy="5602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b="1" dirty="0" smtClean="0">
                  <a:ln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lang="ru-RU" sz="2800" b="1" dirty="0" smtClean="0">
                  <a:solidFill>
                    <a:srgbClr val="C00000"/>
                  </a:solidFill>
                  <a:cs typeface="Aharoni" panose="02010803020104030203" pitchFamily="2" charset="-79"/>
                </a:rPr>
                <a:t> </a:t>
              </a:r>
              <a:endParaRPr lang="ru-RU" sz="2800" b="1" dirty="0">
                <a:solidFill>
                  <a:srgbClr val="C00000"/>
                </a:solidFill>
                <a:cs typeface="Aharoni" panose="02010803020104030203" pitchFamily="2" charset="-79"/>
              </a:endParaRPr>
            </a:p>
          </p:txBody>
        </p:sp>
      </p:grpSp>
      <p:sp>
        <p:nvSpPr>
          <p:cNvPr id="12" name="Прямоугольник 11"/>
          <p:cNvSpPr/>
          <p:nvPr/>
        </p:nvSpPr>
        <p:spPr>
          <a:xfrm>
            <a:off x="3995936" y="461887"/>
            <a:ext cx="32421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«ДЕНЬ ИЗОБРЕТЕНИЙ»</a:t>
            </a:r>
            <a:endParaRPr lang="ru-RU" sz="2400" b="1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56039" y="442480"/>
            <a:ext cx="3513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endParaRPr lang="ru-RU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30244" y="1078894"/>
            <a:ext cx="84648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Цель: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формирование коммуникативных способностей дошкольников, навыков сотрудничества, позитивных установок  на совместную деятельность разных возрастных групп.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98019" y="2211710"/>
            <a:ext cx="796473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smtClean="0">
                <a:solidFill>
                  <a:srgbClr val="820000"/>
                </a:solidFill>
                <a:latin typeface="Monotype Corsiva" panose="03010101010201010101" pitchFamily="66" charset="0"/>
              </a:rPr>
              <a:t>Добродетели сами не вырастают, их надо взращивать в детском сердце, и это не произойдет в один день, а надо иметь терпение и мудрость, чтобы различать когда и какое слово сказать, на что обратить внимание и наверное, самым главным в данном воспитательном процессе является вдохновение и пример педагогов и родителей нашего детского сада.</a:t>
            </a:r>
            <a:endParaRPr lang="ru-RU" sz="2400" dirty="0">
              <a:solidFill>
                <a:srgbClr val="82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100392" y="73148"/>
            <a:ext cx="977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АПРЕЛЬ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886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179512" y="4140200"/>
            <a:ext cx="965778" cy="922412"/>
            <a:chOff x="7524735" y="4071508"/>
            <a:chExt cx="1043642" cy="987666"/>
          </a:xfrm>
        </p:grpSpPr>
        <p:sp>
          <p:nvSpPr>
            <p:cNvPr id="6" name="Овал 5"/>
            <p:cNvSpPr/>
            <p:nvPr/>
          </p:nvSpPr>
          <p:spPr>
            <a:xfrm>
              <a:off x="7535289" y="4072966"/>
              <a:ext cx="1008112" cy="9862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grpSp>
          <p:nvGrpSpPr>
            <p:cNvPr id="7" name="Группа 6"/>
            <p:cNvGrpSpPr/>
            <p:nvPr/>
          </p:nvGrpSpPr>
          <p:grpSpPr>
            <a:xfrm>
              <a:off x="7540216" y="4072966"/>
              <a:ext cx="1008112" cy="986208"/>
              <a:chOff x="6866402" y="4011910"/>
              <a:chExt cx="1008112" cy="986208"/>
            </a:xfrm>
          </p:grpSpPr>
          <p:sp>
            <p:nvSpPr>
              <p:cNvPr id="10" name="Овал 9"/>
              <p:cNvSpPr/>
              <p:nvPr/>
            </p:nvSpPr>
            <p:spPr>
              <a:xfrm>
                <a:off x="6866402" y="4011910"/>
                <a:ext cx="1008112" cy="98620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sp>
            <p:nvSpPr>
              <p:cNvPr id="11" name="Овал 10"/>
              <p:cNvSpPr/>
              <p:nvPr/>
            </p:nvSpPr>
            <p:spPr>
              <a:xfrm>
                <a:off x="6897531" y="4032716"/>
                <a:ext cx="936000" cy="936000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rgbClr val="BF392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200" b="1" dirty="0">
                  <a:solidFill>
                    <a:srgbClr val="C93C2D"/>
                  </a:solidFill>
                  <a:cs typeface="Aharoni" panose="02010803020104030203" pitchFamily="2" charset="-79"/>
                </a:endParaRPr>
              </a:p>
            </p:txBody>
          </p:sp>
        </p:grpSp>
        <p:sp>
          <p:nvSpPr>
            <p:cNvPr id="8" name="Прямоугольник 7"/>
            <p:cNvSpPr/>
            <p:nvPr/>
          </p:nvSpPr>
          <p:spPr>
            <a:xfrm>
              <a:off x="7524735" y="4357482"/>
              <a:ext cx="1043642" cy="5602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2800" b="1" dirty="0" smtClean="0">
                  <a:solidFill>
                    <a:srgbClr val="C00000"/>
                  </a:solidFill>
                  <a:latin typeface="Constantia" panose="02030602050306030303" pitchFamily="18" charset="0"/>
                  <a:cs typeface="Aharoni" panose="02010803020104030203" pitchFamily="2" charset="-79"/>
                </a:rPr>
                <a:t>этап</a:t>
              </a:r>
              <a:endParaRPr lang="ru-RU" sz="2800" b="1" dirty="0">
                <a:solidFill>
                  <a:srgbClr val="C00000"/>
                </a:solidFill>
                <a:latin typeface="Constantia" panose="02030602050306030303" pitchFamily="18" charset="0"/>
                <a:cs typeface="Aharoni" panose="02010803020104030203" pitchFamily="2" charset="-79"/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7741436" y="4071508"/>
              <a:ext cx="719227" cy="5602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b="1" dirty="0" smtClean="0">
                  <a:ln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</a:t>
              </a:r>
              <a:r>
                <a:rPr lang="ru-RU" sz="2800" b="1" dirty="0" smtClean="0">
                  <a:solidFill>
                    <a:srgbClr val="C00000"/>
                  </a:solidFill>
                  <a:cs typeface="Aharoni" panose="02010803020104030203" pitchFamily="2" charset="-79"/>
                </a:rPr>
                <a:t> </a:t>
              </a:r>
              <a:endParaRPr lang="ru-RU" sz="2800" b="1" dirty="0">
                <a:solidFill>
                  <a:srgbClr val="C00000"/>
                </a:solidFill>
                <a:cs typeface="Aharoni" panose="02010803020104030203" pitchFamily="2" charset="-79"/>
              </a:endParaRPr>
            </a:p>
          </p:txBody>
        </p:sp>
      </p:grpSp>
      <p:sp>
        <p:nvSpPr>
          <p:cNvPr id="13" name="Прямоугольник 12"/>
          <p:cNvSpPr/>
          <p:nvPr/>
        </p:nvSpPr>
        <p:spPr>
          <a:xfrm>
            <a:off x="2195736" y="1712533"/>
            <a:ext cx="5830442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День помощи</a:t>
            </a:r>
          </a:p>
          <a:p>
            <a:pPr algn="ctr"/>
            <a:r>
              <a:rPr lang="ru-RU" sz="44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(акция </a:t>
            </a:r>
            <a:r>
              <a:rPr lang="ru-RU" sz="4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«Живая нить</a:t>
            </a:r>
            <a:r>
              <a:rPr lang="ru-RU" sz="44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»)</a:t>
            </a:r>
            <a:endParaRPr lang="ru-RU" sz="4400" b="1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16416" y="42178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МАЙ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4" name="Нашивка 13"/>
          <p:cNvSpPr/>
          <p:nvPr/>
        </p:nvSpPr>
        <p:spPr>
          <a:xfrm>
            <a:off x="64987" y="1707654"/>
            <a:ext cx="762598" cy="1800200"/>
          </a:xfrm>
          <a:prstGeom prst="chevron">
            <a:avLst>
              <a:gd name="adj" fmla="val 61790"/>
            </a:avLst>
          </a:prstGeom>
          <a:solidFill>
            <a:srgbClr val="CA281C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Нашивка 14"/>
          <p:cNvSpPr/>
          <p:nvPr/>
        </p:nvSpPr>
        <p:spPr>
          <a:xfrm>
            <a:off x="444054" y="1707654"/>
            <a:ext cx="762598" cy="1800200"/>
          </a:xfrm>
          <a:prstGeom prst="chevron">
            <a:avLst>
              <a:gd name="adj" fmla="val 61790"/>
            </a:avLst>
          </a:prstGeom>
          <a:solidFill>
            <a:srgbClr val="CA281C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Нашивка 15"/>
          <p:cNvSpPr/>
          <p:nvPr/>
        </p:nvSpPr>
        <p:spPr>
          <a:xfrm>
            <a:off x="825353" y="1707654"/>
            <a:ext cx="762598" cy="1800200"/>
          </a:xfrm>
          <a:prstGeom prst="chevron">
            <a:avLst>
              <a:gd name="adj" fmla="val 61790"/>
            </a:avLst>
          </a:prstGeom>
          <a:solidFill>
            <a:srgbClr val="CA281C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Параллелограмм 4"/>
          <p:cNvSpPr/>
          <p:nvPr/>
        </p:nvSpPr>
        <p:spPr>
          <a:xfrm>
            <a:off x="-1437" y="398960"/>
            <a:ext cx="5941589" cy="425327"/>
          </a:xfrm>
          <a:custGeom>
            <a:avLst/>
            <a:gdLst>
              <a:gd name="connsiteX0" fmla="*/ 0 w 5198385"/>
              <a:gd name="connsiteY0" fmla="*/ 0 h 425327"/>
              <a:gd name="connsiteX1" fmla="*/ 5198385 w 5198385"/>
              <a:gd name="connsiteY1" fmla="*/ 0 h 425327"/>
              <a:gd name="connsiteX2" fmla="*/ 5198385 w 5198385"/>
              <a:gd name="connsiteY2" fmla="*/ 0 h 425327"/>
              <a:gd name="connsiteX3" fmla="*/ 5198385 w 5198385"/>
              <a:gd name="connsiteY3" fmla="*/ 425327 h 425327"/>
              <a:gd name="connsiteX4" fmla="*/ 0 w 5198385"/>
              <a:gd name="connsiteY4" fmla="*/ 425327 h 425327"/>
              <a:gd name="connsiteX5" fmla="*/ 0 w 5198385"/>
              <a:gd name="connsiteY5" fmla="*/ 0 h 425327"/>
              <a:gd name="connsiteX0" fmla="*/ 0 w 5198385"/>
              <a:gd name="connsiteY0" fmla="*/ 0 h 425327"/>
              <a:gd name="connsiteX1" fmla="*/ 5198385 w 5198385"/>
              <a:gd name="connsiteY1" fmla="*/ 0 h 425327"/>
              <a:gd name="connsiteX2" fmla="*/ 5198385 w 5198385"/>
              <a:gd name="connsiteY2" fmla="*/ 0 h 425327"/>
              <a:gd name="connsiteX3" fmla="*/ 4817385 w 5198385"/>
              <a:gd name="connsiteY3" fmla="*/ 425327 h 425327"/>
              <a:gd name="connsiteX4" fmla="*/ 0 w 5198385"/>
              <a:gd name="connsiteY4" fmla="*/ 425327 h 425327"/>
              <a:gd name="connsiteX5" fmla="*/ 0 w 5198385"/>
              <a:gd name="connsiteY5" fmla="*/ 0 h 425327"/>
              <a:gd name="connsiteX0" fmla="*/ 0 w 5198385"/>
              <a:gd name="connsiteY0" fmla="*/ 0 h 425327"/>
              <a:gd name="connsiteX1" fmla="*/ 5198385 w 5198385"/>
              <a:gd name="connsiteY1" fmla="*/ 0 h 425327"/>
              <a:gd name="connsiteX2" fmla="*/ 5198385 w 5198385"/>
              <a:gd name="connsiteY2" fmla="*/ 0 h 425327"/>
              <a:gd name="connsiteX3" fmla="*/ 4888742 w 5198385"/>
              <a:gd name="connsiteY3" fmla="*/ 414442 h 425327"/>
              <a:gd name="connsiteX4" fmla="*/ 0 w 5198385"/>
              <a:gd name="connsiteY4" fmla="*/ 425327 h 425327"/>
              <a:gd name="connsiteX5" fmla="*/ 0 w 5198385"/>
              <a:gd name="connsiteY5" fmla="*/ 0 h 425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98385" h="425327">
                <a:moveTo>
                  <a:pt x="0" y="0"/>
                </a:moveTo>
                <a:lnTo>
                  <a:pt x="5198385" y="0"/>
                </a:lnTo>
                <a:lnTo>
                  <a:pt x="5198385" y="0"/>
                </a:lnTo>
                <a:lnTo>
                  <a:pt x="4888742" y="414442"/>
                </a:lnTo>
                <a:lnTo>
                  <a:pt x="0" y="425327"/>
                </a:lnTo>
                <a:lnTo>
                  <a:pt x="0" y="0"/>
                </a:lnTo>
                <a:close/>
              </a:path>
            </a:pathLst>
          </a:cu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Шестой  этап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заключительный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2800" b="1" dirty="0">
              <a:solidFill>
                <a:schemeClr val="bg1"/>
              </a:solidFill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138019" y="431623"/>
            <a:ext cx="360000" cy="360000"/>
            <a:chOff x="3491880" y="2643840"/>
            <a:chExt cx="720000" cy="720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9" name="Овал 18">
              <a:hlinkClick r:id="rId2" action="ppaction://hlinksldjump"/>
            </p:cNvPr>
            <p:cNvSpPr/>
            <p:nvPr/>
          </p:nvSpPr>
          <p:spPr>
            <a:xfrm>
              <a:off x="3491880" y="2643840"/>
              <a:ext cx="720000" cy="720000"/>
            </a:xfrm>
            <a:prstGeom prst="ellipse">
              <a:avLst/>
            </a:prstGeom>
            <a:solidFill>
              <a:srgbClr val="CC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Овал 19"/>
            <p:cNvSpPr/>
            <p:nvPr/>
          </p:nvSpPr>
          <p:spPr>
            <a:xfrm>
              <a:off x="3527920" y="2679354"/>
              <a:ext cx="648000" cy="6480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1" name="Прямоугольник 20"/>
          <p:cNvSpPr/>
          <p:nvPr/>
        </p:nvSpPr>
        <p:spPr>
          <a:xfrm>
            <a:off x="97446" y="442480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</a:t>
            </a:r>
            <a:endParaRPr lang="ru-RU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441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fixiki.ru/upload/medialibrary/23f/23fe4af263d74491dfa99f1e75efc25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55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95936" y="123478"/>
            <a:ext cx="4940840" cy="461665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none">
            <a:spAutoFit/>
          </a:bodyPr>
          <a:lstStyle/>
          <a:p>
            <a:r>
              <a:rPr lang="ru-RU" sz="2400" b="1" dirty="0" smtClean="0">
                <a:ln w="18415" cmpd="sng">
                  <a:noFill/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Лаборатория</a:t>
            </a:r>
            <a:r>
              <a:rPr lang="ru-RU" sz="2400" b="1" dirty="0">
                <a:ln w="18415" cmpd="sng">
                  <a:noFill/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профессора </a:t>
            </a:r>
            <a:r>
              <a:rPr lang="ru-RU" sz="2400" b="1" dirty="0" err="1">
                <a:ln w="18415" cmpd="sng">
                  <a:noFill/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Чудакова</a:t>
            </a:r>
            <a:endParaRPr lang="ru-RU" sz="2400" b="1" dirty="0">
              <a:ln w="18415" cmpd="sng">
                <a:noFill/>
                <a:prstDash val="solid"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5-конечная звезда 4">
            <a:hlinkClick r:id="rId3" action="ppaction://hlinkfile"/>
          </p:cNvPr>
          <p:cNvSpPr/>
          <p:nvPr/>
        </p:nvSpPr>
        <p:spPr>
          <a:xfrm>
            <a:off x="3059832" y="153095"/>
            <a:ext cx="432048" cy="432048"/>
          </a:xfrm>
          <a:prstGeom prst="star5">
            <a:avLst/>
          </a:prstGeom>
          <a:solidFill>
            <a:srgbClr val="CC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5-конечная звезда 6">
            <a:hlinkClick r:id="rId4" action="ppaction://hlinkfile"/>
          </p:cNvPr>
          <p:cNvSpPr/>
          <p:nvPr/>
        </p:nvSpPr>
        <p:spPr>
          <a:xfrm>
            <a:off x="2267744" y="123478"/>
            <a:ext cx="432048" cy="432048"/>
          </a:xfrm>
          <a:prstGeom prst="star5">
            <a:avLst/>
          </a:prstGeom>
          <a:solidFill>
            <a:srgbClr val="CC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4325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C0000"/>
        </a:solidFill>
        <a:ln>
          <a:noFill/>
        </a:ln>
        <a:effectLst>
          <a:outerShdw blurRad="50800" dist="38100" algn="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289</Words>
  <Application>Microsoft Office PowerPoint</Application>
  <PresentationFormat>Экран (16:9)</PresentationFormat>
  <Paragraphs>57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Олечка</dc:creator>
  <cp:lastModifiedBy>Пользователь Windows</cp:lastModifiedBy>
  <cp:revision>6</cp:revision>
  <dcterms:modified xsi:type="dcterms:W3CDTF">2022-02-15T10:28:50Z</dcterms:modified>
</cp:coreProperties>
</file>